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25" r:id="rId4"/>
    <p:sldMasterId id="2147483942" r:id="rId5"/>
    <p:sldMasterId id="2147484131" r:id="rId6"/>
  </p:sldMasterIdLst>
  <p:notesMasterIdLst>
    <p:notesMasterId r:id="rId10"/>
  </p:notesMasterIdLst>
  <p:handoutMasterIdLst>
    <p:handoutMasterId r:id="rId11"/>
  </p:handoutMasterIdLst>
  <p:sldIdLst>
    <p:sldId id="279" r:id="rId7"/>
    <p:sldId id="280" r:id="rId8"/>
    <p:sldId id="281" r:id="rId9"/>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ecklist templates" id="{78A1394D-24E0-5F47-AC95-19354344C3B9}">
          <p14:sldIdLst>
            <p14:sldId id="279"/>
            <p14:sldId id="280"/>
            <p14:sldId id="281"/>
          </p14:sldIdLst>
        </p14:section>
      </p14:sectionLst>
    </p:ext>
    <p:ext uri="{EFAFB233-063F-42B5-8137-9DF3F51BA10A}">
      <p15:sldGuideLst xmlns:p15="http://schemas.microsoft.com/office/powerpoint/2012/main">
        <p15:guide id="3" pos="4651" userDrawn="1">
          <p15:clr>
            <a:srgbClr val="A4A3A4"/>
          </p15:clr>
        </p15:guide>
        <p15:guide id="4" orient="horz" pos="3168">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DC0A0C-4E23-30FD-5CA6-AAAF08FB2D81}" name="Gavin Peterson" initials="GP" userId="S::gpeterson@platinumblack.com::dd96ab0f-914c-4a23-a98f-cdfb02561da9" providerId="AD"/>
  <p188:author id="{B9C77514-E593-2A01-FA19-7F458B061B99}" name="ksmith@ulcomm.com" initials="ks" userId="S::urn:spo:guest#ksmith@ulcomm.com::" providerId="AD"/>
  <p188:author id="{A781382F-ED20-8D93-FFDF-885935CE124C}" name="Bratty, Alex" initials="AB" userId="S::Alex.Bratty@wipfli.com::e3c1ffb3-97f1-4ed6-8bfe-0176e4cc162a" providerId="AD"/>
  <p188:author id="{79F27135-E42B-1C5C-77BC-A7E61AD4A753}" name="Berger, Meredith" initials="BM" userId="S::meredith.berger@wipfli.com::bd2f1549-9c5e-4106-8916-964f737a1846" providerId="AD"/>
  <p188:author id="{DA427D3F-1E4C-1D41-D7CA-7AFD86E5525A}" name="Honness, Julie" initials="HJ" userId="S::julie.honness@wipfli.com::76f8c804-0f16-4545-b163-1a75466b86fa" providerId="AD"/>
  <p188:author id="{56C52248-FF50-D864-C497-457327EFE4B6}" name="Melissa Gehrig" initials="MG" userId="S::Melissa.Gehrig@wipfli.com::5e361a7b-a21d-426f-8358-023eb7dcdade" providerId="AD"/>
  <p188:author id="{26AD865B-F78D-D869-1098-2894727DF485}" name="Justin Chatigny" initials="JC" userId="S::jchatigny@ulcomm.com::2b3f95df-9a92-4dba-9f5c-553df9d93825" providerId="AD"/>
  <p188:author id="{B1B70860-2F28-912E-B548-274E38730FC4}" name="Sergio Garcia" initials="" userId="S::sgarcia@ulcomm.com::691a286f-8430-4450-9a2c-ee8efc8e26d5" providerId="AD"/>
  <p188:author id="{7946B376-B6AC-496F-0943-77BFF315204B}" name="Kyle Smith" initials="KS" userId="S::ksmith@ulcomm.com::d0824275-95f9-4662-b5fd-8139e98f32ce" providerId="AD"/>
  <p188:author id="{089A3888-20A5-D4B3-DD65-9EDCB304981D}" name="Kylie Ferguson" initials="" userId="S::kferguson@ulcomm.com::426463e3-85da-45bf-9108-cb3589c380a4" providerId="AD"/>
  <p188:author id="{9F4E37B0-F15B-7E98-1B38-A3C8BF80E9C3}" name="Justin Ford" initials="" userId="S::jford@ulcomm.com::5038ef27-8520-45d2-880a-0fb001c2085b" providerId="AD"/>
  <p188:author id="{B0156AC2-A01D-FC19-DCFC-1CCCE13CAEEE}" name="Justin Ford" initials="JF" userId="Justin Ford" providerId="None"/>
  <p188:author id="{8CE720CA-1634-D9DB-489C-D417AA1B97FD}" name="Gehrig, Melissa" initials="GM" userId="S::melissa.gehrig@wipfli.com::5e361a7b-a21d-426f-8358-023eb7dcdade" providerId="AD"/>
  <p188:author id="{78F4DBD6-231A-8681-4C46-B13187118746}" name="St. Clair, Tonya" initials="TS" userId="S::Tonya.StClair@wipfli.com::c0d3c943-59d9-461d-a72b-5bf8b2c6d165" providerId="AD"/>
  <p188:author id="{5F1C7DDA-2144-63DD-12F5-00BEADE919A5}" name="St. Clair, Tonya" initials="ST" userId="S::tonya.stclair@wipfli.com::c0d3c943-59d9-461d-a72b-5bf8b2c6d165" providerId="AD"/>
  <p188:author id="{7F1FBDF1-7B15-D436-4989-D61422B3902E}" name="Ben Kleckley" initials="BK" userId="S::bkleckley@ulcomm.com::d826266d-8d2f-48f9-9e2d-d83852ed4fd8" providerId="AD"/>
  <p188:author id="{9321B3F8-B10D-9592-0828-25B05C23BB9A}" name="Schmedding, Teresa" initials="ST" userId="S::teresa.schmedding@wipfli.com::44823a94-f75f-4371-ae81-64f761d1818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66A"/>
    <a:srgbClr val="0250FF"/>
    <a:srgbClr val="0050FE"/>
    <a:srgbClr val="0050FF"/>
    <a:srgbClr val="002255"/>
    <a:srgbClr val="0005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B3A3BE-3ABD-4222-8DC5-564BDCEE520B}" v="48" dt="2026-08-19T21:27:00.4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89"/>
    <p:restoredTop sz="89890"/>
  </p:normalViewPr>
  <p:slideViewPr>
    <p:cSldViewPr snapToGrid="0">
      <p:cViewPr varScale="1">
        <p:scale>
          <a:sx n="74" d="100"/>
          <a:sy n="74" d="100"/>
        </p:scale>
        <p:origin x="2045" y="67"/>
      </p:cViewPr>
      <p:guideLst>
        <p:guide pos="4651"/>
        <p:guide orient="horz" pos="3168"/>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Cooper" userId="bae19831-5c47-4947-8116-7d8d9adeaf46" providerId="ADAL" clId="{8C088AE6-D60F-4B3A-A5EB-89957EC27DC8}"/>
    <pc:docChg chg="undo redo custSel addSld delSld modSld modSection">
      <pc:chgData name="Ian Cooper" userId="bae19831-5c47-4947-8116-7d8d9adeaf46" providerId="ADAL" clId="{8C088AE6-D60F-4B3A-A5EB-89957EC27DC8}" dt="2026-08-20T21:04:18.714" v="374" actId="20577"/>
      <pc:docMkLst>
        <pc:docMk/>
      </pc:docMkLst>
      <pc:sldChg chg="addSp delSp modSp mod">
        <pc:chgData name="Ian Cooper" userId="bae19831-5c47-4947-8116-7d8d9adeaf46" providerId="ADAL" clId="{8C088AE6-D60F-4B3A-A5EB-89957EC27DC8}" dt="2026-08-20T21:04:18.714" v="374" actId="20577"/>
        <pc:sldMkLst>
          <pc:docMk/>
          <pc:sldMk cId="3670582743" sldId="279"/>
        </pc:sldMkLst>
        <pc:spChg chg="del mod">
          <ac:chgData name="Ian Cooper" userId="bae19831-5c47-4947-8116-7d8d9adeaf46" providerId="ADAL" clId="{8C088AE6-D60F-4B3A-A5EB-89957EC27DC8}" dt="2026-08-19T21:06:31.239" v="210" actId="21"/>
          <ac:spMkLst>
            <pc:docMk/>
            <pc:sldMk cId="3670582743" sldId="279"/>
            <ac:spMk id="4" creationId="{D10A6FE7-9F28-B893-A6B9-E6F58715B8A5}"/>
          </ac:spMkLst>
        </pc:spChg>
        <pc:spChg chg="mod">
          <ac:chgData name="Ian Cooper" userId="bae19831-5c47-4947-8116-7d8d9adeaf46" providerId="ADAL" clId="{8C088AE6-D60F-4B3A-A5EB-89957EC27DC8}" dt="2026-08-19T20:56:36.156" v="120" actId="1076"/>
          <ac:spMkLst>
            <pc:docMk/>
            <pc:sldMk cId="3670582743" sldId="279"/>
            <ac:spMk id="6" creationId="{0DCA1210-E4DE-89E8-5274-52D54490AF76}"/>
          </ac:spMkLst>
        </pc:spChg>
        <pc:spChg chg="add mod">
          <ac:chgData name="Ian Cooper" userId="bae19831-5c47-4947-8116-7d8d9adeaf46" providerId="ADAL" clId="{8C088AE6-D60F-4B3A-A5EB-89957EC27DC8}" dt="2026-08-19T21:10:23.363" v="255" actId="1076"/>
          <ac:spMkLst>
            <pc:docMk/>
            <pc:sldMk cId="3670582743" sldId="279"/>
            <ac:spMk id="7" creationId="{0EBF452E-6239-7D13-E56D-23F5D8F9B201}"/>
          </ac:spMkLst>
        </pc:spChg>
        <pc:spChg chg="mod">
          <ac:chgData name="Ian Cooper" userId="bae19831-5c47-4947-8116-7d8d9adeaf46" providerId="ADAL" clId="{8C088AE6-D60F-4B3A-A5EB-89957EC27DC8}" dt="2026-08-19T21:08:00.997" v="227" actId="1076"/>
          <ac:spMkLst>
            <pc:docMk/>
            <pc:sldMk cId="3670582743" sldId="279"/>
            <ac:spMk id="9" creationId="{B019EC89-E978-4A08-EC7B-700DD9617272}"/>
          </ac:spMkLst>
        </pc:spChg>
        <pc:spChg chg="mod">
          <ac:chgData name="Ian Cooper" userId="bae19831-5c47-4947-8116-7d8d9adeaf46" providerId="ADAL" clId="{8C088AE6-D60F-4B3A-A5EB-89957EC27DC8}" dt="2026-08-19T21:07:54.222" v="226" actId="1076"/>
          <ac:spMkLst>
            <pc:docMk/>
            <pc:sldMk cId="3670582743" sldId="279"/>
            <ac:spMk id="10" creationId="{F59E2FD7-FD42-C07B-0925-BA5DC12851D6}"/>
          </ac:spMkLst>
        </pc:spChg>
        <pc:spChg chg="add mod">
          <ac:chgData name="Ian Cooper" userId="bae19831-5c47-4947-8116-7d8d9adeaf46" providerId="ADAL" clId="{8C088AE6-D60F-4B3A-A5EB-89957EC27DC8}" dt="2026-08-19T21:09:29.597" v="245" actId="1076"/>
          <ac:spMkLst>
            <pc:docMk/>
            <pc:sldMk cId="3670582743" sldId="279"/>
            <ac:spMk id="11" creationId="{062282B9-6FA7-CD4C-A236-0F1942170F51}"/>
          </ac:spMkLst>
        </pc:spChg>
        <pc:spChg chg="mod">
          <ac:chgData name="Ian Cooper" userId="bae19831-5c47-4947-8116-7d8d9adeaf46" providerId="ADAL" clId="{8C088AE6-D60F-4B3A-A5EB-89957EC27DC8}" dt="2026-08-13T01:01:01.141" v="6" actId="1076"/>
          <ac:spMkLst>
            <pc:docMk/>
            <pc:sldMk cId="3670582743" sldId="279"/>
            <ac:spMk id="12" creationId="{5F69C467-16A5-B083-A6B2-EC1C441F209A}"/>
          </ac:spMkLst>
        </pc:spChg>
        <pc:spChg chg="mod">
          <ac:chgData name="Ian Cooper" userId="bae19831-5c47-4947-8116-7d8d9adeaf46" providerId="ADAL" clId="{8C088AE6-D60F-4B3A-A5EB-89957EC27DC8}" dt="2026-08-19T21:08:18.975" v="229" actId="1076"/>
          <ac:spMkLst>
            <pc:docMk/>
            <pc:sldMk cId="3670582743" sldId="279"/>
            <ac:spMk id="13" creationId="{CC7CEE8E-2D8D-73AF-68B5-C41A3353D898}"/>
          </ac:spMkLst>
        </pc:spChg>
        <pc:spChg chg="mod">
          <ac:chgData name="Ian Cooper" userId="bae19831-5c47-4947-8116-7d8d9adeaf46" providerId="ADAL" clId="{8C088AE6-D60F-4B3A-A5EB-89957EC27DC8}" dt="2026-08-19T20:51:31.106" v="113" actId="20577"/>
          <ac:spMkLst>
            <pc:docMk/>
            <pc:sldMk cId="3670582743" sldId="279"/>
            <ac:spMk id="15" creationId="{B24E4991-DF64-C598-0E8E-1DA73575E4DC}"/>
          </ac:spMkLst>
        </pc:spChg>
        <pc:spChg chg="mod">
          <ac:chgData name="Ian Cooper" userId="bae19831-5c47-4947-8116-7d8d9adeaf46" providerId="ADAL" clId="{8C088AE6-D60F-4B3A-A5EB-89957EC27DC8}" dt="2026-08-19T20:52:06.564" v="118" actId="5793"/>
          <ac:spMkLst>
            <pc:docMk/>
            <pc:sldMk cId="3670582743" sldId="279"/>
            <ac:spMk id="16" creationId="{5AD30E60-E645-B60A-0CE3-7E26F5CD392E}"/>
          </ac:spMkLst>
        </pc:spChg>
        <pc:spChg chg="mod">
          <ac:chgData name="Ian Cooper" userId="bae19831-5c47-4947-8116-7d8d9adeaf46" providerId="ADAL" clId="{8C088AE6-D60F-4B3A-A5EB-89957EC27DC8}" dt="2026-08-19T21:08:26.701" v="230" actId="1076"/>
          <ac:spMkLst>
            <pc:docMk/>
            <pc:sldMk cId="3670582743" sldId="279"/>
            <ac:spMk id="17" creationId="{AED9E68D-8331-E5C8-CDC1-FCB75F5CD58F}"/>
          </ac:spMkLst>
        </pc:spChg>
        <pc:spChg chg="add mod">
          <ac:chgData name="Ian Cooper" userId="bae19831-5c47-4947-8116-7d8d9adeaf46" providerId="ADAL" clId="{8C088AE6-D60F-4B3A-A5EB-89957EC27DC8}" dt="2026-08-19T21:09:24.751" v="244" actId="1076"/>
          <ac:spMkLst>
            <pc:docMk/>
            <pc:sldMk cId="3670582743" sldId="279"/>
            <ac:spMk id="18" creationId="{67999AB2-4584-04C1-1DBC-3811404B8E41}"/>
          </ac:spMkLst>
        </pc:spChg>
        <pc:spChg chg="add mod">
          <ac:chgData name="Ian Cooper" userId="bae19831-5c47-4947-8116-7d8d9adeaf46" providerId="ADAL" clId="{8C088AE6-D60F-4B3A-A5EB-89957EC27DC8}" dt="2026-08-19T21:09:18.231" v="243" actId="1076"/>
          <ac:spMkLst>
            <pc:docMk/>
            <pc:sldMk cId="3670582743" sldId="279"/>
            <ac:spMk id="20" creationId="{F582FB87-7781-5BDB-535A-EB47CDC7D25D}"/>
          </ac:spMkLst>
        </pc:spChg>
        <pc:graphicFrameChg chg="mod modGraphic">
          <ac:chgData name="Ian Cooper" userId="bae19831-5c47-4947-8116-7d8d9adeaf46" providerId="ADAL" clId="{8C088AE6-D60F-4B3A-A5EB-89957EC27DC8}" dt="2026-08-20T21:04:18.714" v="374" actId="20577"/>
          <ac:graphicFrameMkLst>
            <pc:docMk/>
            <pc:sldMk cId="3670582743" sldId="279"/>
            <ac:graphicFrameMk id="3" creationId="{28A719A3-E399-F8C6-6865-C197E6ABE838}"/>
          </ac:graphicFrameMkLst>
        </pc:graphicFrameChg>
      </pc:sldChg>
      <pc:sldChg chg="new del">
        <pc:chgData name="Ian Cooper" userId="bae19831-5c47-4947-8116-7d8d9adeaf46" providerId="ADAL" clId="{8C088AE6-D60F-4B3A-A5EB-89957EC27DC8}" dt="2026-08-19T21:02:04.170" v="168" actId="680"/>
        <pc:sldMkLst>
          <pc:docMk/>
          <pc:sldMk cId="889914830" sldId="280"/>
        </pc:sldMkLst>
      </pc:sldChg>
      <pc:sldChg chg="addSp delSp modSp add mod">
        <pc:chgData name="Ian Cooper" userId="bae19831-5c47-4947-8116-7d8d9adeaf46" providerId="ADAL" clId="{8C088AE6-D60F-4B3A-A5EB-89957EC27DC8}" dt="2026-08-19T21:22:45.472" v="331" actId="207"/>
        <pc:sldMkLst>
          <pc:docMk/>
          <pc:sldMk cId="1400062099" sldId="280"/>
        </pc:sldMkLst>
        <pc:spChg chg="del mod">
          <ac:chgData name="Ian Cooper" userId="bae19831-5c47-4947-8116-7d8d9adeaf46" providerId="ADAL" clId="{8C088AE6-D60F-4B3A-A5EB-89957EC27DC8}" dt="2026-08-19T21:03:06.811" v="178" actId="478"/>
          <ac:spMkLst>
            <pc:docMk/>
            <pc:sldMk cId="1400062099" sldId="280"/>
            <ac:spMk id="2" creationId="{C74D3E76-FD0D-B643-B738-428171836F52}"/>
          </ac:spMkLst>
        </pc:spChg>
        <pc:spChg chg="del mod">
          <ac:chgData name="Ian Cooper" userId="bae19831-5c47-4947-8116-7d8d9adeaf46" providerId="ADAL" clId="{8C088AE6-D60F-4B3A-A5EB-89957EC27DC8}" dt="2026-08-19T21:03:33.559" v="185" actId="478"/>
          <ac:spMkLst>
            <pc:docMk/>
            <pc:sldMk cId="1400062099" sldId="280"/>
            <ac:spMk id="4" creationId="{4D700E61-AF24-9FBA-73E4-EF8ADEFAC603}"/>
          </ac:spMkLst>
        </pc:spChg>
        <pc:spChg chg="mod">
          <ac:chgData name="Ian Cooper" userId="bae19831-5c47-4947-8116-7d8d9adeaf46" providerId="ADAL" clId="{8C088AE6-D60F-4B3A-A5EB-89957EC27DC8}" dt="2026-08-19T21:13:31.092" v="276" actId="1076"/>
          <ac:spMkLst>
            <pc:docMk/>
            <pc:sldMk cId="1400062099" sldId="280"/>
            <ac:spMk id="6" creationId="{9288AECD-CFCE-145C-DB14-CB01284CB2E7}"/>
          </ac:spMkLst>
        </pc:spChg>
        <pc:spChg chg="add del mod">
          <ac:chgData name="Ian Cooper" userId="bae19831-5c47-4947-8116-7d8d9adeaf46" providerId="ADAL" clId="{8C088AE6-D60F-4B3A-A5EB-89957EC27DC8}" dt="2026-08-19T21:03:10.279" v="180" actId="478"/>
          <ac:spMkLst>
            <pc:docMk/>
            <pc:sldMk cId="1400062099" sldId="280"/>
            <ac:spMk id="7" creationId="{24FB8100-C444-7124-1C41-E85C137FB3F9}"/>
          </ac:spMkLst>
        </pc:spChg>
        <pc:spChg chg="mod">
          <ac:chgData name="Ian Cooper" userId="bae19831-5c47-4947-8116-7d8d9adeaf46" providerId="ADAL" clId="{8C088AE6-D60F-4B3A-A5EB-89957EC27DC8}" dt="2026-08-19T21:13:53.191" v="281" actId="1076"/>
          <ac:spMkLst>
            <pc:docMk/>
            <pc:sldMk cId="1400062099" sldId="280"/>
            <ac:spMk id="9" creationId="{7681F4D9-3EDA-035B-69B5-3184EB228979}"/>
          </ac:spMkLst>
        </pc:spChg>
        <pc:spChg chg="mod">
          <ac:chgData name="Ian Cooper" userId="bae19831-5c47-4947-8116-7d8d9adeaf46" providerId="ADAL" clId="{8C088AE6-D60F-4B3A-A5EB-89957EC27DC8}" dt="2026-08-19T21:13:37.431" v="277" actId="1076"/>
          <ac:spMkLst>
            <pc:docMk/>
            <pc:sldMk cId="1400062099" sldId="280"/>
            <ac:spMk id="10" creationId="{BF8804C6-D0F7-0F75-1FFA-EDBE6E7A35AF}"/>
          </ac:spMkLst>
        </pc:spChg>
        <pc:spChg chg="add del mod">
          <ac:chgData name="Ian Cooper" userId="bae19831-5c47-4947-8116-7d8d9adeaf46" providerId="ADAL" clId="{8C088AE6-D60F-4B3A-A5EB-89957EC27DC8}" dt="2026-08-19T21:03:13.853" v="181" actId="478"/>
          <ac:spMkLst>
            <pc:docMk/>
            <pc:sldMk cId="1400062099" sldId="280"/>
            <ac:spMk id="11" creationId="{FF52E175-4620-C3F0-BCE5-965274253332}"/>
          </ac:spMkLst>
        </pc:spChg>
        <pc:spChg chg="mod">
          <ac:chgData name="Ian Cooper" userId="bae19831-5c47-4947-8116-7d8d9adeaf46" providerId="ADAL" clId="{8C088AE6-D60F-4B3A-A5EB-89957EC27DC8}" dt="2026-08-19T21:14:02.167" v="282" actId="1076"/>
          <ac:spMkLst>
            <pc:docMk/>
            <pc:sldMk cId="1400062099" sldId="280"/>
            <ac:spMk id="12" creationId="{33AEFA3F-33EB-44A8-B700-34BFE97DF6AF}"/>
          </ac:spMkLst>
        </pc:spChg>
        <pc:spChg chg="mod">
          <ac:chgData name="Ian Cooper" userId="bae19831-5c47-4947-8116-7d8d9adeaf46" providerId="ADAL" clId="{8C088AE6-D60F-4B3A-A5EB-89957EC27DC8}" dt="2026-08-19T21:14:09.437" v="283" actId="1076"/>
          <ac:spMkLst>
            <pc:docMk/>
            <pc:sldMk cId="1400062099" sldId="280"/>
            <ac:spMk id="13" creationId="{DE66812B-5A30-433B-1B2B-864CBD79D487}"/>
          </ac:spMkLst>
        </pc:spChg>
        <pc:spChg chg="del mod">
          <ac:chgData name="Ian Cooper" userId="bae19831-5c47-4947-8116-7d8d9adeaf46" providerId="ADAL" clId="{8C088AE6-D60F-4B3A-A5EB-89957EC27DC8}" dt="2026-08-19T21:02:55.314" v="176" actId="478"/>
          <ac:spMkLst>
            <pc:docMk/>
            <pc:sldMk cId="1400062099" sldId="280"/>
            <ac:spMk id="15" creationId="{B40B6D2E-26FC-B417-CEA5-11E77D627E51}"/>
          </ac:spMkLst>
        </pc:spChg>
        <pc:spChg chg="del mod">
          <ac:chgData name="Ian Cooper" userId="bae19831-5c47-4947-8116-7d8d9adeaf46" providerId="ADAL" clId="{8C088AE6-D60F-4B3A-A5EB-89957EC27DC8}" dt="2026-08-19T21:02:50.759" v="174" actId="478"/>
          <ac:spMkLst>
            <pc:docMk/>
            <pc:sldMk cId="1400062099" sldId="280"/>
            <ac:spMk id="16" creationId="{DBF9849F-6553-2B2A-4B9B-CD8499D20F2C}"/>
          </ac:spMkLst>
        </pc:spChg>
        <pc:spChg chg="del mod">
          <ac:chgData name="Ian Cooper" userId="bae19831-5c47-4947-8116-7d8d9adeaf46" providerId="ADAL" clId="{8C088AE6-D60F-4B3A-A5EB-89957EC27DC8}" dt="2026-08-19T21:15:24.334" v="300" actId="478"/>
          <ac:spMkLst>
            <pc:docMk/>
            <pc:sldMk cId="1400062099" sldId="280"/>
            <ac:spMk id="17" creationId="{D098EA19-5C68-F14D-01B4-8716311EAD4B}"/>
          </ac:spMkLst>
        </pc:spChg>
        <pc:spChg chg="add mod">
          <ac:chgData name="Ian Cooper" userId="bae19831-5c47-4947-8116-7d8d9adeaf46" providerId="ADAL" clId="{8C088AE6-D60F-4B3A-A5EB-89957EC27DC8}" dt="2026-08-19T21:22:06.808" v="328" actId="1076"/>
          <ac:spMkLst>
            <pc:docMk/>
            <pc:sldMk cId="1400062099" sldId="280"/>
            <ac:spMk id="18" creationId="{86E1B483-B05E-AEC6-BC55-CBACE970E9FE}"/>
          </ac:spMkLst>
        </pc:spChg>
        <pc:spChg chg="add mod">
          <ac:chgData name="Ian Cooper" userId="bae19831-5c47-4947-8116-7d8d9adeaf46" providerId="ADAL" clId="{8C088AE6-D60F-4B3A-A5EB-89957EC27DC8}" dt="2026-08-19T21:17:18.260" v="310" actId="1076"/>
          <ac:spMkLst>
            <pc:docMk/>
            <pc:sldMk cId="1400062099" sldId="280"/>
            <ac:spMk id="20" creationId="{1A96824B-1D5B-9B5F-C535-F1ABF92B299C}"/>
          </ac:spMkLst>
        </pc:spChg>
        <pc:spChg chg="add mod">
          <ac:chgData name="Ian Cooper" userId="bae19831-5c47-4947-8116-7d8d9adeaf46" providerId="ADAL" clId="{8C088AE6-D60F-4B3A-A5EB-89957EC27DC8}" dt="2026-08-19T21:19:44.527" v="319" actId="1076"/>
          <ac:spMkLst>
            <pc:docMk/>
            <pc:sldMk cId="1400062099" sldId="280"/>
            <ac:spMk id="25" creationId="{E925F705-8141-440A-1AE6-2CE544943C38}"/>
          </ac:spMkLst>
        </pc:spChg>
        <pc:spChg chg="add mod">
          <ac:chgData name="Ian Cooper" userId="bae19831-5c47-4947-8116-7d8d9adeaf46" providerId="ADAL" clId="{8C088AE6-D60F-4B3A-A5EB-89957EC27DC8}" dt="2026-08-19T21:19:49.827" v="320" actId="1076"/>
          <ac:spMkLst>
            <pc:docMk/>
            <pc:sldMk cId="1400062099" sldId="280"/>
            <ac:spMk id="27" creationId="{0202DDF8-6F9C-2B52-2610-9785FBC9131F}"/>
          </ac:spMkLst>
        </pc:spChg>
        <pc:spChg chg="add mod">
          <ac:chgData name="Ian Cooper" userId="bae19831-5c47-4947-8116-7d8d9adeaf46" providerId="ADAL" clId="{8C088AE6-D60F-4B3A-A5EB-89957EC27DC8}" dt="2026-08-19T21:14:35.237" v="292" actId="1076"/>
          <ac:spMkLst>
            <pc:docMk/>
            <pc:sldMk cId="1400062099" sldId="280"/>
            <ac:spMk id="29" creationId="{4E09EDD7-361C-8CFB-98F5-15F3C68635FD}"/>
          </ac:spMkLst>
        </pc:spChg>
        <pc:spChg chg="add mod">
          <ac:chgData name="Ian Cooper" userId="bae19831-5c47-4947-8116-7d8d9adeaf46" providerId="ADAL" clId="{8C088AE6-D60F-4B3A-A5EB-89957EC27DC8}" dt="2026-08-19T21:14:29.459" v="291" actId="1076"/>
          <ac:spMkLst>
            <pc:docMk/>
            <pc:sldMk cId="1400062099" sldId="280"/>
            <ac:spMk id="31" creationId="{B40BB93F-85C6-E7C2-74AB-C6D9A0E3EAC2}"/>
          </ac:spMkLst>
        </pc:spChg>
        <pc:spChg chg="add mod">
          <ac:chgData name="Ian Cooper" userId="bae19831-5c47-4947-8116-7d8d9adeaf46" providerId="ADAL" clId="{8C088AE6-D60F-4B3A-A5EB-89957EC27DC8}" dt="2026-08-19T21:22:01.074" v="327" actId="1076"/>
          <ac:spMkLst>
            <pc:docMk/>
            <pc:sldMk cId="1400062099" sldId="280"/>
            <ac:spMk id="33" creationId="{EC7B7444-67CD-9083-0635-91969870395E}"/>
          </ac:spMkLst>
        </pc:spChg>
        <pc:graphicFrameChg chg="mod modGraphic">
          <ac:chgData name="Ian Cooper" userId="bae19831-5c47-4947-8116-7d8d9adeaf46" providerId="ADAL" clId="{8C088AE6-D60F-4B3A-A5EB-89957EC27DC8}" dt="2026-08-19T21:22:45.472" v="331" actId="207"/>
          <ac:graphicFrameMkLst>
            <pc:docMk/>
            <pc:sldMk cId="1400062099" sldId="280"/>
            <ac:graphicFrameMk id="3" creationId="{CF754E64-8F95-D07D-4F72-DA5CFD389182}"/>
          </ac:graphicFrameMkLst>
        </pc:graphicFrameChg>
      </pc:sldChg>
      <pc:sldChg chg="addSp modSp add mod">
        <pc:chgData name="Ian Cooper" userId="bae19831-5c47-4947-8116-7d8d9adeaf46" providerId="ADAL" clId="{8C088AE6-D60F-4B3A-A5EB-89957EC27DC8}" dt="2026-08-19T21:28:28.388" v="370" actId="1076"/>
        <pc:sldMkLst>
          <pc:docMk/>
          <pc:sldMk cId="4175686216" sldId="281"/>
        </pc:sldMkLst>
        <pc:spChg chg="add mod">
          <ac:chgData name="Ian Cooper" userId="bae19831-5c47-4947-8116-7d8d9adeaf46" providerId="ADAL" clId="{8C088AE6-D60F-4B3A-A5EB-89957EC27DC8}" dt="2026-08-19T21:28:28.388" v="370" actId="1076"/>
          <ac:spMkLst>
            <pc:docMk/>
            <pc:sldMk cId="4175686216" sldId="281"/>
            <ac:spMk id="4" creationId="{D7A0B4C8-4388-8CD3-5998-B3F5F4F4DB5F}"/>
          </ac:spMkLst>
        </pc:spChg>
        <pc:spChg chg="mod">
          <ac:chgData name="Ian Cooper" userId="bae19831-5c47-4947-8116-7d8d9adeaf46" providerId="ADAL" clId="{8C088AE6-D60F-4B3A-A5EB-89957EC27DC8}" dt="2026-08-19T21:23:53.977" v="335" actId="1076"/>
          <ac:spMkLst>
            <pc:docMk/>
            <pc:sldMk cId="4175686216" sldId="281"/>
            <ac:spMk id="6" creationId="{D1D2C91F-C3D5-17EB-99C1-B3B8FF7FB1D6}"/>
          </ac:spMkLst>
        </pc:spChg>
        <pc:spChg chg="add mod">
          <ac:chgData name="Ian Cooper" userId="bae19831-5c47-4947-8116-7d8d9adeaf46" providerId="ADAL" clId="{8C088AE6-D60F-4B3A-A5EB-89957EC27DC8}" dt="2026-08-19T21:27:42.388" v="362" actId="1076"/>
          <ac:spMkLst>
            <pc:docMk/>
            <pc:sldMk cId="4175686216" sldId="281"/>
            <ac:spMk id="7" creationId="{A506EA8D-57F5-0DDB-6CBC-4E59B6C91246}"/>
          </ac:spMkLst>
        </pc:spChg>
        <pc:spChg chg="mod">
          <ac:chgData name="Ian Cooper" userId="bae19831-5c47-4947-8116-7d8d9adeaf46" providerId="ADAL" clId="{8C088AE6-D60F-4B3A-A5EB-89957EC27DC8}" dt="2026-08-19T21:24:11.711" v="339" actId="1076"/>
          <ac:spMkLst>
            <pc:docMk/>
            <pc:sldMk cId="4175686216" sldId="281"/>
            <ac:spMk id="9" creationId="{D68EC81B-F2EE-DBBF-1C40-312F872F87C9}"/>
          </ac:spMkLst>
        </pc:spChg>
        <pc:spChg chg="mod">
          <ac:chgData name="Ian Cooper" userId="bae19831-5c47-4947-8116-7d8d9adeaf46" providerId="ADAL" clId="{8C088AE6-D60F-4B3A-A5EB-89957EC27DC8}" dt="2026-08-19T21:23:59.110" v="336" actId="1076"/>
          <ac:spMkLst>
            <pc:docMk/>
            <pc:sldMk cId="4175686216" sldId="281"/>
            <ac:spMk id="10" creationId="{0CF14619-A45A-2D6B-5B60-C9F42B5CA778}"/>
          </ac:spMkLst>
        </pc:spChg>
        <pc:spChg chg="add mod">
          <ac:chgData name="Ian Cooper" userId="bae19831-5c47-4947-8116-7d8d9adeaf46" providerId="ADAL" clId="{8C088AE6-D60F-4B3A-A5EB-89957EC27DC8}" dt="2026-08-19T21:27:35.927" v="361" actId="1076"/>
          <ac:spMkLst>
            <pc:docMk/>
            <pc:sldMk cId="4175686216" sldId="281"/>
            <ac:spMk id="11" creationId="{F0B7092D-E1BB-7D7F-0DF2-9CBB01F428F1}"/>
          </ac:spMkLst>
        </pc:spChg>
        <pc:spChg chg="mod">
          <ac:chgData name="Ian Cooper" userId="bae19831-5c47-4947-8116-7d8d9adeaf46" providerId="ADAL" clId="{8C088AE6-D60F-4B3A-A5EB-89957EC27DC8}" dt="2026-08-19T21:24:17.560" v="340" actId="1076"/>
          <ac:spMkLst>
            <pc:docMk/>
            <pc:sldMk cId="4175686216" sldId="281"/>
            <ac:spMk id="12" creationId="{E8D4D3BC-674D-C51A-A248-E8C6743BF2ED}"/>
          </ac:spMkLst>
        </pc:spChg>
        <pc:spChg chg="mod">
          <ac:chgData name="Ian Cooper" userId="bae19831-5c47-4947-8116-7d8d9adeaf46" providerId="ADAL" clId="{8C088AE6-D60F-4B3A-A5EB-89957EC27DC8}" dt="2026-08-19T21:24:38.072" v="342" actId="1076"/>
          <ac:spMkLst>
            <pc:docMk/>
            <pc:sldMk cId="4175686216" sldId="281"/>
            <ac:spMk id="13" creationId="{7F2E2377-4BE9-4447-20A5-BC2ADE08D747}"/>
          </ac:spMkLst>
        </pc:spChg>
        <pc:spChg chg="mod">
          <ac:chgData name="Ian Cooper" userId="bae19831-5c47-4947-8116-7d8d9adeaf46" providerId="ADAL" clId="{8C088AE6-D60F-4B3A-A5EB-89957EC27DC8}" dt="2026-08-19T21:27:19.592" v="359" actId="1076"/>
          <ac:spMkLst>
            <pc:docMk/>
            <pc:sldMk cId="4175686216" sldId="281"/>
            <ac:spMk id="17" creationId="{55095846-AEDD-5116-68A2-AF3C31BE1888}"/>
          </ac:spMkLst>
        </pc:spChg>
        <pc:graphicFrameChg chg="mod modGraphic">
          <ac:chgData name="Ian Cooper" userId="bae19831-5c47-4947-8116-7d8d9adeaf46" providerId="ADAL" clId="{8C088AE6-D60F-4B3A-A5EB-89957EC27DC8}" dt="2026-08-19T21:28:17.599" v="369" actId="2165"/>
          <ac:graphicFrameMkLst>
            <pc:docMk/>
            <pc:sldMk cId="4175686216" sldId="281"/>
            <ac:graphicFrameMk id="3" creationId="{8FA4ACB2-C000-8287-5E5E-0D9843DA8B9C}"/>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7E1D8E-0F29-939F-C145-5B7E6378F7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2D9EF94-0A26-2DBF-AD92-FD36D5CB2E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2AD682-DC4F-6842-A8CF-9B3091D7DBD5}" type="datetimeFigureOut">
              <a:rPr lang="en-US" smtClean="0"/>
              <a:t>8/21/2026</a:t>
            </a:fld>
            <a:endParaRPr lang="en-US" dirty="0"/>
          </a:p>
        </p:txBody>
      </p:sp>
      <p:sp>
        <p:nvSpPr>
          <p:cNvPr id="4" name="Footer Placeholder 3">
            <a:extLst>
              <a:ext uri="{FF2B5EF4-FFF2-40B4-BE49-F238E27FC236}">
                <a16:creationId xmlns:a16="http://schemas.microsoft.com/office/drawing/2014/main" id="{07A0A8AF-F8B6-823A-1BAA-3A42913F86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63FCFB-2696-B7F3-3C0F-04A4DA49E6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9DE788-BFCF-134D-8FFE-0E8A1C12C7DC}" type="slidenum">
              <a:rPr lang="en-US" smtClean="0"/>
              <a:t>‹#›</a:t>
            </a:fld>
            <a:endParaRPr lang="en-US" dirty="0"/>
          </a:p>
        </p:txBody>
      </p:sp>
    </p:spTree>
    <p:extLst>
      <p:ext uri="{BB962C8B-B14F-4D97-AF65-F5344CB8AC3E}">
        <p14:creationId xmlns:p14="http://schemas.microsoft.com/office/powerpoint/2010/main" val="428658027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F3CF79-2927-F146-88AC-9AC76CB48B44}" type="datetimeFigureOut">
              <a:rPr lang="en-US" smtClean="0"/>
              <a:t>8/21/2026</a:t>
            </a:fld>
            <a:endParaRPr lang="en-US" dirty="0"/>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F78195-7E0F-A143-A6AE-64883D7F40CC}" type="slidenum">
              <a:rPr lang="en-US" smtClean="0"/>
              <a:t>‹#›</a:t>
            </a:fld>
            <a:endParaRPr lang="en-US" dirty="0"/>
          </a:p>
        </p:txBody>
      </p:sp>
    </p:spTree>
    <p:extLst>
      <p:ext uri="{BB962C8B-B14F-4D97-AF65-F5344CB8AC3E}">
        <p14:creationId xmlns:p14="http://schemas.microsoft.com/office/powerpoint/2010/main" val="4063338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F78195-7E0F-A143-A6AE-64883D7F40CC}" type="slidenum">
              <a:rPr lang="en-US" smtClean="0"/>
              <a:t>1</a:t>
            </a:fld>
            <a:endParaRPr lang="en-US" dirty="0"/>
          </a:p>
        </p:txBody>
      </p:sp>
    </p:spTree>
    <p:extLst>
      <p:ext uri="{BB962C8B-B14F-4D97-AF65-F5344CB8AC3E}">
        <p14:creationId xmlns:p14="http://schemas.microsoft.com/office/powerpoint/2010/main" val="1323754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CB754-0E16-48AB-FBAF-3C6A69030B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456D4-386C-0F9B-CA65-D738A1A3A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5A1B1-74D6-005F-95F6-542397CF00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BE1496-CF4E-6B1C-5C77-0105C995A9E3}"/>
              </a:ext>
            </a:extLst>
          </p:cNvPr>
          <p:cNvSpPr>
            <a:spLocks noGrp="1"/>
          </p:cNvSpPr>
          <p:nvPr>
            <p:ph type="sldNum" sz="quarter" idx="5"/>
          </p:nvPr>
        </p:nvSpPr>
        <p:spPr/>
        <p:txBody>
          <a:bodyPr/>
          <a:lstStyle/>
          <a:p>
            <a:fld id="{E8F78195-7E0F-A143-A6AE-64883D7F40CC}" type="slidenum">
              <a:rPr lang="en-US" smtClean="0"/>
              <a:t>2</a:t>
            </a:fld>
            <a:endParaRPr lang="en-US" dirty="0"/>
          </a:p>
        </p:txBody>
      </p:sp>
    </p:spTree>
    <p:extLst>
      <p:ext uri="{BB962C8B-B14F-4D97-AF65-F5344CB8AC3E}">
        <p14:creationId xmlns:p14="http://schemas.microsoft.com/office/powerpoint/2010/main" val="2073451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B4C54-5F49-056E-B7FA-DAA1C384BC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5F96D-584E-620A-3F48-113686176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51E176-1BE8-9CD6-1EC0-3F7A0D3CB0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783201-DF1A-7BB7-4631-00546101B66E}"/>
              </a:ext>
            </a:extLst>
          </p:cNvPr>
          <p:cNvSpPr>
            <a:spLocks noGrp="1"/>
          </p:cNvSpPr>
          <p:nvPr>
            <p:ph type="sldNum" sz="quarter" idx="5"/>
          </p:nvPr>
        </p:nvSpPr>
        <p:spPr/>
        <p:txBody>
          <a:bodyPr/>
          <a:lstStyle/>
          <a:p>
            <a:fld id="{E8F78195-7E0F-A143-A6AE-64883D7F40CC}" type="slidenum">
              <a:rPr lang="en-US" smtClean="0"/>
              <a:t>3</a:t>
            </a:fld>
            <a:endParaRPr lang="en-US" dirty="0"/>
          </a:p>
        </p:txBody>
      </p:sp>
    </p:spTree>
    <p:extLst>
      <p:ext uri="{BB962C8B-B14F-4D97-AF65-F5344CB8AC3E}">
        <p14:creationId xmlns:p14="http://schemas.microsoft.com/office/powerpoint/2010/main" val="4056187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50FF"/>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BA33F91-3609-C7CF-7A7F-05ED1A8F39FE}"/>
              </a:ext>
            </a:extLst>
          </p:cNvPr>
          <p:cNvSpPr>
            <a:spLocks noGrp="1"/>
          </p:cNvSpPr>
          <p:nvPr>
            <p:ph type="body" sz="quarter" idx="10"/>
          </p:nvPr>
        </p:nvSpPr>
        <p:spPr>
          <a:xfrm>
            <a:off x="388620" y="3322428"/>
            <a:ext cx="6626777" cy="2973442"/>
          </a:xfrm>
          <a:prstGeom prst="rect">
            <a:avLst/>
          </a:prstGeom>
        </p:spPr>
        <p:txBody>
          <a:bodyPr lIns="0"/>
          <a:lstStyle>
            <a:lvl1pPr marL="0" indent="0" algn="l">
              <a:lnSpc>
                <a:spcPct val="100000"/>
              </a:lnSpc>
              <a:buFontTx/>
              <a:buNone/>
              <a:defRPr sz="4500">
                <a:solidFill>
                  <a:schemeClr val="bg1"/>
                </a:solidFill>
                <a:latin typeface="+mj-lt"/>
              </a:defRPr>
            </a:lvl1pPr>
            <a:lvl2pPr marL="502917" indent="0" algn="ctr">
              <a:buFontTx/>
              <a:buNone/>
              <a:defRPr/>
            </a:lvl2pPr>
            <a:lvl3pPr marL="1005835" indent="0" algn="ctr">
              <a:buFontTx/>
              <a:buNone/>
              <a:defRPr/>
            </a:lvl3pPr>
            <a:lvl4pPr marL="1508752" indent="0" algn="ctr">
              <a:buFontTx/>
              <a:buNone/>
              <a:defRPr/>
            </a:lvl4pPr>
            <a:lvl5pPr marL="2011667" indent="0" algn="ctr">
              <a:buFontTx/>
              <a:buNone/>
              <a:defRPr/>
            </a:lvl5pPr>
          </a:lstStyle>
          <a:p>
            <a:pPr lvl="0"/>
            <a:r>
              <a:rPr lang="en-US" dirty="0"/>
              <a:t>Click to edit</a:t>
            </a:r>
          </a:p>
        </p:txBody>
      </p:sp>
      <p:cxnSp>
        <p:nvCxnSpPr>
          <p:cNvPr id="19" name="Straight Connector 18">
            <a:extLst>
              <a:ext uri="{FF2B5EF4-FFF2-40B4-BE49-F238E27FC236}">
                <a16:creationId xmlns:a16="http://schemas.microsoft.com/office/drawing/2014/main" id="{5988F970-9396-BA4F-0C1F-899B0829B7A6}"/>
              </a:ext>
            </a:extLst>
          </p:cNvPr>
          <p:cNvCxnSpPr/>
          <p:nvPr userDrawn="1"/>
        </p:nvCxnSpPr>
        <p:spPr>
          <a:xfrm>
            <a:off x="388622" y="7603360"/>
            <a:ext cx="1960764" cy="0"/>
          </a:xfrm>
          <a:prstGeom prst="line">
            <a:avLst/>
          </a:prstGeom>
          <a:ln w="25400">
            <a:solidFill>
              <a:schemeClr val="bg1"/>
            </a:solidFill>
          </a:ln>
        </p:spPr>
        <p:style>
          <a:lnRef idx="2">
            <a:schemeClr val="accent1"/>
          </a:lnRef>
          <a:fillRef idx="0">
            <a:schemeClr val="accent1"/>
          </a:fillRef>
          <a:effectRef idx="1">
            <a:schemeClr val="accent1"/>
          </a:effectRef>
          <a:fontRef idx="minor">
            <a:schemeClr val="tx1"/>
          </a:fontRef>
        </p:style>
      </p:cxnSp>
      <p:sp>
        <p:nvSpPr>
          <p:cNvPr id="7" name="Text Placeholder 15">
            <a:extLst>
              <a:ext uri="{FF2B5EF4-FFF2-40B4-BE49-F238E27FC236}">
                <a16:creationId xmlns:a16="http://schemas.microsoft.com/office/drawing/2014/main" id="{CB17E3DF-24F7-9A31-FD38-EE6744F51399}"/>
              </a:ext>
            </a:extLst>
          </p:cNvPr>
          <p:cNvSpPr>
            <a:spLocks noGrp="1"/>
          </p:cNvSpPr>
          <p:nvPr>
            <p:ph type="body" sz="quarter" idx="12"/>
          </p:nvPr>
        </p:nvSpPr>
        <p:spPr>
          <a:xfrm>
            <a:off x="388622" y="7915550"/>
            <a:ext cx="2570100" cy="549487"/>
          </a:xfrm>
          <a:prstGeom prst="rect">
            <a:avLst/>
          </a:prstGeom>
        </p:spPr>
        <p:txBody>
          <a:bodyPr lIns="0"/>
          <a:lstStyle>
            <a:lvl1pPr marL="0" indent="0" algn="l">
              <a:buNone/>
              <a:defRPr sz="1320" b="0" i="0">
                <a:solidFill>
                  <a:schemeClr val="bg1"/>
                </a:solidFill>
                <a:latin typeface="Montserrat" pitchFamily="2" charset="77"/>
              </a:defRPr>
            </a:lvl1pPr>
            <a:lvl2pPr marL="502917" indent="0" algn="l">
              <a:buNone/>
              <a:defRPr sz="1320" b="0" i="0">
                <a:solidFill>
                  <a:schemeClr val="bg1"/>
                </a:solidFill>
                <a:latin typeface="Montserrat" pitchFamily="2" charset="77"/>
              </a:defRPr>
            </a:lvl2pPr>
            <a:lvl3pPr marL="1005835" indent="0" algn="ctr">
              <a:buNone/>
              <a:defRPr sz="1980" b="1" i="1">
                <a:latin typeface="Lora SemiBold" pitchFamily="2" charset="77"/>
              </a:defRPr>
            </a:lvl3pPr>
            <a:lvl4pPr marL="1508752" indent="0" algn="ctr">
              <a:buNone/>
              <a:defRPr sz="1980" b="1" i="1">
                <a:latin typeface="Lora SemiBold" pitchFamily="2" charset="77"/>
              </a:defRPr>
            </a:lvl4pPr>
            <a:lvl5pPr marL="2011667" indent="0" algn="ctr">
              <a:buNone/>
              <a:defRPr sz="1980" b="1" i="1">
                <a:latin typeface="Lora SemiBold" pitchFamily="2" charset="77"/>
              </a:defRPr>
            </a:lvl5pPr>
          </a:lstStyle>
          <a:p>
            <a:pPr lvl="0"/>
            <a:r>
              <a:rPr lang="en-US"/>
              <a:t>Click to edit</a:t>
            </a:r>
          </a:p>
          <a:p>
            <a:pPr lvl="1"/>
            <a:endParaRPr lang="en-US"/>
          </a:p>
        </p:txBody>
      </p:sp>
      <p:sp>
        <p:nvSpPr>
          <p:cNvPr id="8" name="Text Placeholder 15">
            <a:extLst>
              <a:ext uri="{FF2B5EF4-FFF2-40B4-BE49-F238E27FC236}">
                <a16:creationId xmlns:a16="http://schemas.microsoft.com/office/drawing/2014/main" id="{2202141F-A899-FA16-C5F1-98F4F9493166}"/>
              </a:ext>
            </a:extLst>
          </p:cNvPr>
          <p:cNvSpPr>
            <a:spLocks noGrp="1"/>
          </p:cNvSpPr>
          <p:nvPr>
            <p:ph type="body" sz="quarter" idx="13"/>
          </p:nvPr>
        </p:nvSpPr>
        <p:spPr>
          <a:xfrm>
            <a:off x="388622" y="6773420"/>
            <a:ext cx="2570100" cy="549487"/>
          </a:xfrm>
          <a:prstGeom prst="rect">
            <a:avLst/>
          </a:prstGeom>
        </p:spPr>
        <p:txBody>
          <a:bodyPr lIns="0"/>
          <a:lstStyle>
            <a:lvl1pPr marL="0" indent="0" algn="l">
              <a:buNone/>
              <a:defRPr sz="1980" b="0" i="1">
                <a:solidFill>
                  <a:schemeClr val="bg1"/>
                </a:solidFill>
                <a:latin typeface="Lora Medium" pitchFamily="2" charset="77"/>
              </a:defRPr>
            </a:lvl1pPr>
            <a:lvl2pPr marL="502917" indent="0" algn="l">
              <a:buNone/>
              <a:defRPr sz="1980" b="0" i="1">
                <a:solidFill>
                  <a:schemeClr val="bg1"/>
                </a:solidFill>
                <a:latin typeface="Lora Medium" pitchFamily="2" charset="77"/>
              </a:defRPr>
            </a:lvl2pPr>
            <a:lvl3pPr marL="1005835" indent="0" algn="ctr">
              <a:buNone/>
              <a:defRPr sz="1980" b="1" i="1">
                <a:latin typeface="Lora SemiBold" pitchFamily="2" charset="77"/>
              </a:defRPr>
            </a:lvl3pPr>
            <a:lvl4pPr marL="1508752" indent="0" algn="ctr">
              <a:buNone/>
              <a:defRPr sz="1980" b="1" i="1">
                <a:latin typeface="Lora SemiBold" pitchFamily="2" charset="77"/>
              </a:defRPr>
            </a:lvl4pPr>
            <a:lvl5pPr marL="2011667" indent="0" algn="ctr">
              <a:buNone/>
              <a:defRPr sz="1980" b="1" i="1">
                <a:latin typeface="Lora SemiBold" pitchFamily="2" charset="77"/>
              </a:defRPr>
            </a:lvl5pPr>
          </a:lstStyle>
          <a:p>
            <a:pPr lvl="0"/>
            <a:r>
              <a:rPr lang="en-US"/>
              <a:t>Click to edit</a:t>
            </a:r>
          </a:p>
          <a:p>
            <a:pPr lvl="1"/>
            <a:endParaRPr lang="en-US"/>
          </a:p>
        </p:txBody>
      </p:sp>
      <p:pic>
        <p:nvPicPr>
          <p:cNvPr id="2" name="Picture 1">
            <a:extLst>
              <a:ext uri="{FF2B5EF4-FFF2-40B4-BE49-F238E27FC236}">
                <a16:creationId xmlns:a16="http://schemas.microsoft.com/office/drawing/2014/main" id="{FE6A4930-4D87-5B93-C339-57A9A8A6D307}"/>
              </a:ext>
            </a:extLst>
          </p:cNvPr>
          <p:cNvPicPr>
            <a:picLocks noChangeAspect="1"/>
          </p:cNvPicPr>
          <p:nvPr userDrawn="1"/>
        </p:nvPicPr>
        <p:blipFill>
          <a:blip r:embed="rId2">
            <a:alphaModFix amt="14000"/>
          </a:blip>
          <a:srcRect r="47009"/>
          <a:stretch/>
        </p:blipFill>
        <p:spPr>
          <a:xfrm>
            <a:off x="-2251085" y="4300"/>
            <a:ext cx="10023485" cy="10054100"/>
          </a:xfrm>
          <a:prstGeom prst="rect">
            <a:avLst/>
          </a:prstGeom>
        </p:spPr>
      </p:pic>
      <p:pic>
        <p:nvPicPr>
          <p:cNvPr id="4" name="Picture 3" descr="Blue text on a white background&#10;&#10;AI-generated content may be incorrect.">
            <a:extLst>
              <a:ext uri="{FF2B5EF4-FFF2-40B4-BE49-F238E27FC236}">
                <a16:creationId xmlns:a16="http://schemas.microsoft.com/office/drawing/2014/main" id="{05FA4743-E2A3-4E40-AEC3-D264EDC64F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 y="9523730"/>
            <a:ext cx="1647129" cy="534670"/>
          </a:xfrm>
          <a:prstGeom prst="rect">
            <a:avLst/>
          </a:prstGeom>
        </p:spPr>
      </p:pic>
    </p:spTree>
    <p:extLst>
      <p:ext uri="{BB962C8B-B14F-4D97-AF65-F5344CB8AC3E}">
        <p14:creationId xmlns:p14="http://schemas.microsoft.com/office/powerpoint/2010/main" val="2097273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_Custom_w/ Headline">
    <p:bg>
      <p:bgPr>
        <a:solidFill>
          <a:schemeClr val="bg1"/>
        </a:solid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C4C5AD64-0AA2-E9DF-CA0B-374BEB317037}"/>
              </a:ext>
            </a:extLst>
          </p:cNvPr>
          <p:cNvSpPr>
            <a:spLocks noGrp="1"/>
          </p:cNvSpPr>
          <p:nvPr>
            <p:ph type="body" sz="quarter" idx="15"/>
          </p:nvPr>
        </p:nvSpPr>
        <p:spPr>
          <a:xfrm>
            <a:off x="391268" y="449593"/>
            <a:ext cx="6937183" cy="451555"/>
          </a:xfrm>
          <a:prstGeom prst="rect">
            <a:avLst/>
          </a:prstGeom>
        </p:spPr>
        <p:txBody>
          <a:bodyPr lIns="0" tIns="0" bIns="0"/>
          <a:lstStyle>
            <a:lvl1pPr marL="0" indent="0" algn="l" defTabSz="1005835" latinLnBrk="0" hangingPunct="1">
              <a:lnSpc>
                <a:spcPct val="100000"/>
              </a:lnSpc>
              <a:spcBef>
                <a:spcPts val="0"/>
              </a:spcBef>
              <a:buFontTx/>
              <a:buNone/>
              <a:defRPr sz="2530">
                <a:solidFill>
                  <a:schemeClr val="tx1"/>
                </a:solidFill>
                <a:latin typeface="Anton" pitchFamily="2" charset="77"/>
              </a:defRPr>
            </a:lvl1pPr>
            <a:lvl2pPr marL="502917" indent="0" algn="ctr">
              <a:buFontTx/>
              <a:buNone/>
              <a:defRPr/>
            </a:lvl2pPr>
            <a:lvl3pPr marL="1005835" indent="0" algn="ctr">
              <a:buFontTx/>
              <a:buNone/>
              <a:defRPr/>
            </a:lvl3pPr>
            <a:lvl4pPr marL="1508752" indent="0" algn="ctr">
              <a:buFontTx/>
              <a:buNone/>
              <a:defRPr/>
            </a:lvl4pPr>
            <a:lvl5pPr marL="2011667" indent="0" algn="ctr">
              <a:buFontTx/>
              <a:buNone/>
              <a:defRPr/>
            </a:lvl5pPr>
          </a:lstStyle>
          <a:p>
            <a:pPr lvl="0"/>
            <a:r>
              <a:rPr lang="en-US" dirty="0"/>
              <a:t>Click to edit</a:t>
            </a:r>
          </a:p>
        </p:txBody>
      </p:sp>
      <p:sp>
        <p:nvSpPr>
          <p:cNvPr id="7" name="Text Placeholder 3">
            <a:extLst>
              <a:ext uri="{FF2B5EF4-FFF2-40B4-BE49-F238E27FC236}">
                <a16:creationId xmlns:a16="http://schemas.microsoft.com/office/drawing/2014/main" id="{5DBFE228-AEA2-CF77-EDB5-AE1DEE7CDAB0}"/>
              </a:ext>
            </a:extLst>
          </p:cNvPr>
          <p:cNvSpPr>
            <a:spLocks noGrp="1"/>
          </p:cNvSpPr>
          <p:nvPr>
            <p:ph type="body" sz="quarter" idx="14" hasCustomPrompt="1"/>
          </p:nvPr>
        </p:nvSpPr>
        <p:spPr>
          <a:xfrm>
            <a:off x="391267" y="942683"/>
            <a:ext cx="6937181" cy="324551"/>
          </a:xfrm>
          <a:prstGeom prst="rect">
            <a:avLst/>
          </a:prstGeom>
        </p:spPr>
        <p:txBody>
          <a:bodyPr lIns="0" tIns="0" rIns="0" bIns="0" anchor="t" anchorCtr="0"/>
          <a:lstStyle>
            <a:lvl1pPr marL="0" indent="0" defTabSz="502917">
              <a:lnSpc>
                <a:spcPct val="100000"/>
              </a:lnSpc>
              <a:spcBef>
                <a:spcPts val="0"/>
              </a:spcBef>
              <a:buNone/>
              <a:defRPr sz="1600" b="1">
                <a:solidFill>
                  <a:schemeClr val="accent1"/>
                </a:solidFill>
                <a:latin typeface="Montserrat" panose="00000500000000000000" pitchFamily="2" charset="0"/>
              </a:defRPr>
            </a:lvl1pPr>
            <a:lvl2pPr marL="502917" indent="0">
              <a:buNone/>
              <a:defRPr sz="1980">
                <a:latin typeface="Montserrat" panose="00000500000000000000" pitchFamily="2" charset="0"/>
              </a:defRPr>
            </a:lvl2pPr>
            <a:lvl3pPr marL="1005835" indent="0">
              <a:buNone/>
              <a:defRPr sz="1980">
                <a:latin typeface="Montserrat" panose="00000500000000000000" pitchFamily="2" charset="0"/>
              </a:defRPr>
            </a:lvl3pPr>
            <a:lvl4pPr marL="1508752" indent="0">
              <a:buNone/>
              <a:defRPr sz="1980">
                <a:latin typeface="Montserrat" panose="00000500000000000000" pitchFamily="2" charset="0"/>
              </a:defRPr>
            </a:lvl4pPr>
            <a:lvl5pPr marL="2011667" indent="0">
              <a:buNone/>
              <a:defRPr sz="1980">
                <a:latin typeface="Montserrat" panose="00000500000000000000" pitchFamily="2" charset="0"/>
              </a:defRPr>
            </a:lvl5pPr>
          </a:lstStyle>
          <a:p>
            <a:r>
              <a:rPr lang="en-US" dirty="0"/>
              <a:t>Click to edit headline</a:t>
            </a:r>
          </a:p>
        </p:txBody>
      </p:sp>
      <p:sp>
        <p:nvSpPr>
          <p:cNvPr id="8" name="Text Placeholder 3">
            <a:extLst>
              <a:ext uri="{FF2B5EF4-FFF2-40B4-BE49-F238E27FC236}">
                <a16:creationId xmlns:a16="http://schemas.microsoft.com/office/drawing/2014/main" id="{C079127A-AAF5-5049-19AB-B9C5A9758549}"/>
              </a:ext>
            </a:extLst>
          </p:cNvPr>
          <p:cNvSpPr>
            <a:spLocks noGrp="1"/>
          </p:cNvSpPr>
          <p:nvPr>
            <p:ph type="body" sz="quarter" idx="43" hasCustomPrompt="1"/>
          </p:nvPr>
        </p:nvSpPr>
        <p:spPr>
          <a:xfrm>
            <a:off x="391269" y="1311053"/>
            <a:ext cx="6937182" cy="324551"/>
          </a:xfrm>
          <a:prstGeom prst="rect">
            <a:avLst/>
          </a:prstGeom>
        </p:spPr>
        <p:txBody>
          <a:bodyPr lIns="0" tIns="0" rIns="0" bIns="0"/>
          <a:lstStyle>
            <a:lvl1pPr marL="251458" indent="-251458" defTabSz="502917">
              <a:lnSpc>
                <a:spcPct val="120000"/>
              </a:lnSpc>
              <a:buClr>
                <a:schemeClr val="accent1"/>
              </a:buClr>
              <a:buFont typeface="Wingdings" panose="05000000000000000000" pitchFamily="2" charset="2"/>
              <a:buChar char="§"/>
              <a:defRPr sz="1400">
                <a:solidFill>
                  <a:schemeClr val="tx1"/>
                </a:solidFill>
              </a:defRPr>
            </a:lvl1pPr>
            <a:lvl2pPr marL="754375" indent="-251458" defTabSz="502917">
              <a:lnSpc>
                <a:spcPct val="120000"/>
              </a:lnSpc>
              <a:buClr>
                <a:schemeClr val="accent1"/>
              </a:buClr>
              <a:buFont typeface="Wingdings" panose="05000000000000000000" pitchFamily="2" charset="2"/>
              <a:buChar char="§"/>
              <a:defRPr sz="1400">
                <a:solidFill>
                  <a:schemeClr val="tx1"/>
                </a:solidFill>
              </a:defRPr>
            </a:lvl2pPr>
            <a:lvl3pPr marL="1257292" indent="-251458">
              <a:lnSpc>
                <a:spcPct val="120000"/>
              </a:lnSpc>
              <a:buClr>
                <a:schemeClr val="accent1"/>
              </a:buClr>
              <a:buFont typeface="Wingdings" panose="05000000000000000000" pitchFamily="2" charset="2"/>
              <a:buChar char="§"/>
              <a:defRPr sz="1980" b="1">
                <a:solidFill>
                  <a:schemeClr val="accent1"/>
                </a:solidFill>
                <a:latin typeface="Montserrat" panose="00000500000000000000" pitchFamily="2" charset="0"/>
              </a:defRPr>
            </a:lvl3pPr>
            <a:lvl4pPr marL="1760210" indent="-251458">
              <a:lnSpc>
                <a:spcPct val="120000"/>
              </a:lnSpc>
              <a:buClr>
                <a:schemeClr val="accent1"/>
              </a:buClr>
              <a:buFont typeface="Wingdings" panose="05000000000000000000" pitchFamily="2" charset="2"/>
              <a:buChar char="§"/>
              <a:defRPr sz="1980">
                <a:solidFill>
                  <a:srgbClr val="63666A"/>
                </a:solidFill>
              </a:defRPr>
            </a:lvl4pPr>
            <a:lvl5pPr marL="2263127" indent="-251458">
              <a:lnSpc>
                <a:spcPct val="120000"/>
              </a:lnSpc>
              <a:buClr>
                <a:schemeClr val="accent1"/>
              </a:buClr>
              <a:buFont typeface="Wingdings" panose="05000000000000000000" pitchFamily="2" charset="2"/>
              <a:buChar char="§"/>
              <a:defRPr sz="1980">
                <a:solidFill>
                  <a:srgbClr val="63666A"/>
                </a:solidFill>
              </a:defRPr>
            </a:lvl5pPr>
          </a:lstStyle>
          <a:p>
            <a:pPr lvl="0"/>
            <a:r>
              <a:rPr lang="en-US" dirty="0"/>
              <a:t>Click to edit text</a:t>
            </a:r>
          </a:p>
        </p:txBody>
      </p:sp>
    </p:spTree>
    <p:extLst>
      <p:ext uri="{BB962C8B-B14F-4D97-AF65-F5344CB8AC3E}">
        <p14:creationId xmlns:p14="http://schemas.microsoft.com/office/powerpoint/2010/main" val="215483603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_Custom_No Copy">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30042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_Custom_w/ Headline">
    <p:bg>
      <p:bgPr>
        <a:solidFill>
          <a:schemeClr val="bg1"/>
        </a:solid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C4C5AD64-0AA2-E9DF-CA0B-374BEB317037}"/>
              </a:ext>
            </a:extLst>
          </p:cNvPr>
          <p:cNvSpPr>
            <a:spLocks noGrp="1"/>
          </p:cNvSpPr>
          <p:nvPr>
            <p:ph type="body" sz="quarter" idx="15"/>
          </p:nvPr>
        </p:nvSpPr>
        <p:spPr>
          <a:xfrm>
            <a:off x="391268" y="449593"/>
            <a:ext cx="6937183" cy="451555"/>
          </a:xfrm>
          <a:prstGeom prst="rect">
            <a:avLst/>
          </a:prstGeom>
        </p:spPr>
        <p:txBody>
          <a:bodyPr lIns="0" tIns="0" bIns="0"/>
          <a:lstStyle>
            <a:lvl1pPr marL="0" indent="0" algn="l" defTabSz="1005835" latinLnBrk="0" hangingPunct="1">
              <a:lnSpc>
                <a:spcPct val="100000"/>
              </a:lnSpc>
              <a:spcBef>
                <a:spcPts val="0"/>
              </a:spcBef>
              <a:buFontTx/>
              <a:buNone/>
              <a:defRPr sz="2530">
                <a:solidFill>
                  <a:schemeClr val="tx1"/>
                </a:solidFill>
                <a:latin typeface="Anton" pitchFamily="2" charset="77"/>
              </a:defRPr>
            </a:lvl1pPr>
            <a:lvl2pPr marL="502917" indent="0" algn="ctr">
              <a:buFontTx/>
              <a:buNone/>
              <a:defRPr/>
            </a:lvl2pPr>
            <a:lvl3pPr marL="1005835" indent="0" algn="ctr">
              <a:buFontTx/>
              <a:buNone/>
              <a:defRPr/>
            </a:lvl3pPr>
            <a:lvl4pPr marL="1508752" indent="0" algn="ctr">
              <a:buFontTx/>
              <a:buNone/>
              <a:defRPr/>
            </a:lvl4pPr>
            <a:lvl5pPr marL="2011667" indent="0" algn="ctr">
              <a:buFontTx/>
              <a:buNone/>
              <a:defRPr/>
            </a:lvl5pPr>
          </a:lstStyle>
          <a:p>
            <a:pPr lvl="0"/>
            <a:r>
              <a:rPr lang="en-US" dirty="0"/>
              <a:t>Click to edit</a:t>
            </a:r>
          </a:p>
        </p:txBody>
      </p:sp>
      <p:sp>
        <p:nvSpPr>
          <p:cNvPr id="7" name="Text Placeholder 3">
            <a:extLst>
              <a:ext uri="{FF2B5EF4-FFF2-40B4-BE49-F238E27FC236}">
                <a16:creationId xmlns:a16="http://schemas.microsoft.com/office/drawing/2014/main" id="{5DBFE228-AEA2-CF77-EDB5-AE1DEE7CDAB0}"/>
              </a:ext>
            </a:extLst>
          </p:cNvPr>
          <p:cNvSpPr>
            <a:spLocks noGrp="1"/>
          </p:cNvSpPr>
          <p:nvPr>
            <p:ph type="body" sz="quarter" idx="14" hasCustomPrompt="1"/>
          </p:nvPr>
        </p:nvSpPr>
        <p:spPr>
          <a:xfrm>
            <a:off x="391267" y="942683"/>
            <a:ext cx="6937181" cy="324551"/>
          </a:xfrm>
          <a:prstGeom prst="rect">
            <a:avLst/>
          </a:prstGeom>
        </p:spPr>
        <p:txBody>
          <a:bodyPr lIns="0" tIns="0" rIns="0" bIns="0" anchor="t" anchorCtr="0"/>
          <a:lstStyle>
            <a:lvl1pPr marL="0" indent="0" defTabSz="502917">
              <a:lnSpc>
                <a:spcPct val="100000"/>
              </a:lnSpc>
              <a:spcBef>
                <a:spcPts val="0"/>
              </a:spcBef>
              <a:buNone/>
              <a:defRPr sz="1600" b="1">
                <a:solidFill>
                  <a:schemeClr val="accent1"/>
                </a:solidFill>
                <a:latin typeface="Montserrat" panose="00000500000000000000" pitchFamily="2" charset="0"/>
              </a:defRPr>
            </a:lvl1pPr>
            <a:lvl2pPr marL="502917" indent="0">
              <a:buNone/>
              <a:defRPr sz="1980">
                <a:latin typeface="Montserrat" panose="00000500000000000000" pitchFamily="2" charset="0"/>
              </a:defRPr>
            </a:lvl2pPr>
            <a:lvl3pPr marL="1005835" indent="0">
              <a:buNone/>
              <a:defRPr sz="1980">
                <a:latin typeface="Montserrat" panose="00000500000000000000" pitchFamily="2" charset="0"/>
              </a:defRPr>
            </a:lvl3pPr>
            <a:lvl4pPr marL="1508752" indent="0">
              <a:buNone/>
              <a:defRPr sz="1980">
                <a:latin typeface="Montserrat" panose="00000500000000000000" pitchFamily="2" charset="0"/>
              </a:defRPr>
            </a:lvl4pPr>
            <a:lvl5pPr marL="2011667" indent="0">
              <a:buNone/>
              <a:defRPr sz="1980">
                <a:latin typeface="Montserrat" panose="00000500000000000000" pitchFamily="2" charset="0"/>
              </a:defRPr>
            </a:lvl5pPr>
          </a:lstStyle>
          <a:p>
            <a:r>
              <a:rPr lang="en-US" dirty="0"/>
              <a:t>Click to edit headline</a:t>
            </a:r>
          </a:p>
        </p:txBody>
      </p:sp>
      <p:sp>
        <p:nvSpPr>
          <p:cNvPr id="8" name="Text Placeholder 3">
            <a:extLst>
              <a:ext uri="{FF2B5EF4-FFF2-40B4-BE49-F238E27FC236}">
                <a16:creationId xmlns:a16="http://schemas.microsoft.com/office/drawing/2014/main" id="{C079127A-AAF5-5049-19AB-B9C5A9758549}"/>
              </a:ext>
            </a:extLst>
          </p:cNvPr>
          <p:cNvSpPr>
            <a:spLocks noGrp="1"/>
          </p:cNvSpPr>
          <p:nvPr>
            <p:ph type="body" sz="quarter" idx="43" hasCustomPrompt="1"/>
          </p:nvPr>
        </p:nvSpPr>
        <p:spPr>
          <a:xfrm>
            <a:off x="391269" y="1311053"/>
            <a:ext cx="6937182" cy="324551"/>
          </a:xfrm>
          <a:prstGeom prst="rect">
            <a:avLst/>
          </a:prstGeom>
        </p:spPr>
        <p:txBody>
          <a:bodyPr lIns="0" tIns="0" rIns="0" bIns="0"/>
          <a:lstStyle>
            <a:lvl1pPr marL="251458" indent="-251458" defTabSz="502917">
              <a:lnSpc>
                <a:spcPct val="120000"/>
              </a:lnSpc>
              <a:buClr>
                <a:schemeClr val="accent1"/>
              </a:buClr>
              <a:buFont typeface="Wingdings" panose="05000000000000000000" pitchFamily="2" charset="2"/>
              <a:buChar char="§"/>
              <a:defRPr sz="1400">
                <a:solidFill>
                  <a:schemeClr val="tx1"/>
                </a:solidFill>
              </a:defRPr>
            </a:lvl1pPr>
            <a:lvl2pPr marL="754375" indent="-251458" defTabSz="502917">
              <a:lnSpc>
                <a:spcPct val="120000"/>
              </a:lnSpc>
              <a:buClr>
                <a:schemeClr val="accent1"/>
              </a:buClr>
              <a:buFont typeface="Wingdings" panose="05000000000000000000" pitchFamily="2" charset="2"/>
              <a:buChar char="§"/>
              <a:defRPr sz="1400">
                <a:solidFill>
                  <a:schemeClr val="tx1"/>
                </a:solidFill>
              </a:defRPr>
            </a:lvl2pPr>
            <a:lvl3pPr marL="1257292" indent="-251458">
              <a:lnSpc>
                <a:spcPct val="120000"/>
              </a:lnSpc>
              <a:buClr>
                <a:schemeClr val="accent1"/>
              </a:buClr>
              <a:buFont typeface="Wingdings" panose="05000000000000000000" pitchFamily="2" charset="2"/>
              <a:buChar char="§"/>
              <a:defRPr sz="1980" b="1">
                <a:solidFill>
                  <a:schemeClr val="accent1"/>
                </a:solidFill>
                <a:latin typeface="Montserrat" panose="00000500000000000000" pitchFamily="2" charset="0"/>
              </a:defRPr>
            </a:lvl3pPr>
            <a:lvl4pPr marL="1760210" indent="-251458">
              <a:lnSpc>
                <a:spcPct val="120000"/>
              </a:lnSpc>
              <a:buClr>
                <a:schemeClr val="accent1"/>
              </a:buClr>
              <a:buFont typeface="Wingdings" panose="05000000000000000000" pitchFamily="2" charset="2"/>
              <a:buChar char="§"/>
              <a:defRPr sz="1980">
                <a:solidFill>
                  <a:srgbClr val="63666A"/>
                </a:solidFill>
              </a:defRPr>
            </a:lvl4pPr>
            <a:lvl5pPr marL="2263127" indent="-251458">
              <a:lnSpc>
                <a:spcPct val="120000"/>
              </a:lnSpc>
              <a:buClr>
                <a:schemeClr val="accent1"/>
              </a:buClr>
              <a:buFont typeface="Wingdings" panose="05000000000000000000" pitchFamily="2" charset="2"/>
              <a:buChar char="§"/>
              <a:defRPr sz="1980">
                <a:solidFill>
                  <a:srgbClr val="63666A"/>
                </a:solidFill>
              </a:defRPr>
            </a:lvl5pPr>
          </a:lstStyle>
          <a:p>
            <a:pPr lvl="0"/>
            <a:r>
              <a:rPr lang="en-US" dirty="0"/>
              <a:t>Click to edit text</a:t>
            </a:r>
          </a:p>
        </p:txBody>
      </p:sp>
    </p:spTree>
    <p:extLst>
      <p:ext uri="{BB962C8B-B14F-4D97-AF65-F5344CB8AC3E}">
        <p14:creationId xmlns:p14="http://schemas.microsoft.com/office/powerpoint/2010/main" val="242143750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_Custom_No Copy">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98564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1962320"/>
      </p:ext>
    </p:extLst>
  </p:cSld>
  <p:clrMap bg1="lt1" tx1="dk1" bg2="lt2" tx2="dk2" accent1="accent1" accent2="accent2" accent3="accent3" accent4="accent4" accent5="accent5" accent6="accent6" hlink="hlink" folHlink="folHlink"/>
  <p:sldLayoutIdLst>
    <p:sldLayoutId id="2147484129" r:id="rId1"/>
  </p:sldLayoutIdLst>
  <p:hf hdr="0" ftr="0" dt="0"/>
  <p:txStyles>
    <p:titleStyle>
      <a:lvl1pPr algn="l" defTabSz="1005835"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58" indent="-251458" algn="l" defTabSz="1005835" rtl="0" eaLnBrk="1" latinLnBrk="0" hangingPunct="1">
        <a:lnSpc>
          <a:spcPct val="90000"/>
        </a:lnSpc>
        <a:spcBef>
          <a:spcPts val="1100"/>
        </a:spcBef>
        <a:buFont typeface="Arial" panose="020B0604020202020204" pitchFamily="34" charset="0"/>
        <a:buChar char="•"/>
        <a:defRPr sz="3080" b="0" i="0" kern="1200">
          <a:solidFill>
            <a:schemeClr val="tx1"/>
          </a:solidFill>
          <a:latin typeface="Montserrat" pitchFamily="2" charset="77"/>
          <a:ea typeface="+mn-ea"/>
          <a:cs typeface="+mn-cs"/>
        </a:defRPr>
      </a:lvl1pPr>
      <a:lvl2pPr marL="754375" indent="-251458" algn="l" defTabSz="1005835" rtl="0" eaLnBrk="1" latinLnBrk="0" hangingPunct="1">
        <a:lnSpc>
          <a:spcPct val="90000"/>
        </a:lnSpc>
        <a:spcBef>
          <a:spcPts val="550"/>
        </a:spcBef>
        <a:buFont typeface="Arial" panose="020B0604020202020204" pitchFamily="34" charset="0"/>
        <a:buChar char="•"/>
        <a:defRPr sz="2640" b="0" i="0" kern="1200">
          <a:solidFill>
            <a:schemeClr val="tx1"/>
          </a:solidFill>
          <a:latin typeface="Montserrat" pitchFamily="2" charset="77"/>
          <a:ea typeface="+mn-ea"/>
          <a:cs typeface="+mn-cs"/>
        </a:defRPr>
      </a:lvl2pPr>
      <a:lvl3pPr marL="1257292" indent="-251458" algn="l" defTabSz="1005835" rtl="0" eaLnBrk="1" latinLnBrk="0" hangingPunct="1">
        <a:lnSpc>
          <a:spcPct val="90000"/>
        </a:lnSpc>
        <a:spcBef>
          <a:spcPts val="550"/>
        </a:spcBef>
        <a:buFont typeface="Arial" panose="020B0604020202020204" pitchFamily="34" charset="0"/>
        <a:buChar char="•"/>
        <a:defRPr sz="2200" b="0" i="0" kern="1200">
          <a:solidFill>
            <a:schemeClr val="tx1"/>
          </a:solidFill>
          <a:latin typeface="Montserrat" pitchFamily="2" charset="77"/>
          <a:ea typeface="+mn-ea"/>
          <a:cs typeface="+mn-cs"/>
        </a:defRPr>
      </a:lvl3pPr>
      <a:lvl4pPr marL="1760210" indent="-251458" algn="l" defTabSz="1005835" rtl="0" eaLnBrk="1" latinLnBrk="0" hangingPunct="1">
        <a:lnSpc>
          <a:spcPct val="90000"/>
        </a:lnSpc>
        <a:spcBef>
          <a:spcPts val="550"/>
        </a:spcBef>
        <a:buFont typeface="Arial" panose="020B0604020202020204" pitchFamily="34" charset="0"/>
        <a:buChar char="•"/>
        <a:defRPr sz="1980" b="0" i="0" kern="1200">
          <a:solidFill>
            <a:schemeClr val="tx1"/>
          </a:solidFill>
          <a:latin typeface="Montserrat" pitchFamily="2" charset="77"/>
          <a:ea typeface="+mn-ea"/>
          <a:cs typeface="+mn-cs"/>
        </a:defRPr>
      </a:lvl4pPr>
      <a:lvl5pPr marL="2263127" indent="-251458" algn="l" defTabSz="1005835" rtl="0" eaLnBrk="1" latinLnBrk="0" hangingPunct="1">
        <a:lnSpc>
          <a:spcPct val="90000"/>
        </a:lnSpc>
        <a:spcBef>
          <a:spcPts val="550"/>
        </a:spcBef>
        <a:buFont typeface="Arial" panose="020B0604020202020204" pitchFamily="34" charset="0"/>
        <a:buChar char="•"/>
        <a:defRPr sz="1980" b="0" i="0" kern="1200">
          <a:solidFill>
            <a:schemeClr val="tx1"/>
          </a:solidFill>
          <a:latin typeface="Montserrat" pitchFamily="2" charset="77"/>
          <a:ea typeface="+mn-ea"/>
          <a:cs typeface="+mn-cs"/>
        </a:defRPr>
      </a:lvl5pPr>
      <a:lvl6pPr marL="2766042"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60"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876"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794"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35" rtl="0" eaLnBrk="1" latinLnBrk="0" hangingPunct="1">
        <a:defRPr sz="1980" kern="1200">
          <a:solidFill>
            <a:schemeClr val="tx1"/>
          </a:solidFill>
          <a:latin typeface="+mn-lt"/>
          <a:ea typeface="+mn-ea"/>
          <a:cs typeface="+mn-cs"/>
        </a:defRPr>
      </a:lvl1pPr>
      <a:lvl2pPr marL="502917" algn="l" defTabSz="1005835" rtl="0" eaLnBrk="1" latinLnBrk="0" hangingPunct="1">
        <a:defRPr sz="1980" kern="1200">
          <a:solidFill>
            <a:schemeClr val="tx1"/>
          </a:solidFill>
          <a:latin typeface="+mn-lt"/>
          <a:ea typeface="+mn-ea"/>
          <a:cs typeface="+mn-cs"/>
        </a:defRPr>
      </a:lvl2pPr>
      <a:lvl3pPr marL="1005835" algn="l" defTabSz="1005835" rtl="0" eaLnBrk="1" latinLnBrk="0" hangingPunct="1">
        <a:defRPr sz="1980" kern="1200">
          <a:solidFill>
            <a:schemeClr val="tx1"/>
          </a:solidFill>
          <a:latin typeface="+mn-lt"/>
          <a:ea typeface="+mn-ea"/>
          <a:cs typeface="+mn-cs"/>
        </a:defRPr>
      </a:lvl3pPr>
      <a:lvl4pPr marL="1508752" algn="l" defTabSz="1005835" rtl="0" eaLnBrk="1" latinLnBrk="0" hangingPunct="1">
        <a:defRPr sz="1980" kern="1200">
          <a:solidFill>
            <a:schemeClr val="tx1"/>
          </a:solidFill>
          <a:latin typeface="+mn-lt"/>
          <a:ea typeface="+mn-ea"/>
          <a:cs typeface="+mn-cs"/>
        </a:defRPr>
      </a:lvl4pPr>
      <a:lvl5pPr marL="2011667" algn="l" defTabSz="1005835" rtl="0" eaLnBrk="1" latinLnBrk="0" hangingPunct="1">
        <a:defRPr sz="1980" kern="1200">
          <a:solidFill>
            <a:schemeClr val="tx1"/>
          </a:solidFill>
          <a:latin typeface="+mn-lt"/>
          <a:ea typeface="+mn-ea"/>
          <a:cs typeface="+mn-cs"/>
        </a:defRPr>
      </a:lvl5pPr>
      <a:lvl6pPr marL="2514585" algn="l" defTabSz="1005835" rtl="0" eaLnBrk="1" latinLnBrk="0" hangingPunct="1">
        <a:defRPr sz="1980" kern="1200">
          <a:solidFill>
            <a:schemeClr val="tx1"/>
          </a:solidFill>
          <a:latin typeface="+mn-lt"/>
          <a:ea typeface="+mn-ea"/>
          <a:cs typeface="+mn-cs"/>
        </a:defRPr>
      </a:lvl6pPr>
      <a:lvl7pPr marL="3017501" algn="l" defTabSz="1005835" rtl="0" eaLnBrk="1" latinLnBrk="0" hangingPunct="1">
        <a:defRPr sz="1980" kern="1200">
          <a:solidFill>
            <a:schemeClr val="tx1"/>
          </a:solidFill>
          <a:latin typeface="+mn-lt"/>
          <a:ea typeface="+mn-ea"/>
          <a:cs typeface="+mn-cs"/>
        </a:defRPr>
      </a:lvl7pPr>
      <a:lvl8pPr marL="3520417" algn="l" defTabSz="1005835" rtl="0" eaLnBrk="1" latinLnBrk="0" hangingPunct="1">
        <a:defRPr sz="1980" kern="1200">
          <a:solidFill>
            <a:schemeClr val="tx1"/>
          </a:solidFill>
          <a:latin typeface="+mn-lt"/>
          <a:ea typeface="+mn-ea"/>
          <a:cs typeface="+mn-cs"/>
        </a:defRPr>
      </a:lvl8pPr>
      <a:lvl9pPr marL="4023336" algn="l" defTabSz="1005835"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5" userDrawn="1">
          <p15:clr>
            <a:srgbClr val="F26B43"/>
          </p15:clr>
        </p15:guide>
        <p15:guide id="2" pos="4651" userDrawn="1">
          <p15:clr>
            <a:srgbClr val="F26B43"/>
          </p15:clr>
        </p15:guide>
        <p15:guide id="3" orient="horz" pos="528" userDrawn="1">
          <p15:clr>
            <a:srgbClr val="F26B43"/>
          </p15:clr>
        </p15:guide>
        <p15:guide id="4" orient="horz" pos="58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88F56D-AAE0-2AF8-8284-C33C00A59BB8}"/>
              </a:ext>
            </a:extLst>
          </p:cNvPr>
          <p:cNvSpPr txBox="1"/>
          <p:nvPr userDrawn="1"/>
        </p:nvSpPr>
        <p:spPr>
          <a:xfrm>
            <a:off x="391266" y="9362585"/>
            <a:ext cx="6779555" cy="492443"/>
          </a:xfrm>
          <a:prstGeom prst="rect">
            <a:avLst/>
          </a:prstGeom>
          <a:noFill/>
        </p:spPr>
        <p:txBody>
          <a:bodyPr wrap="square" lIns="0">
            <a:spAutoFit/>
          </a:bodyPr>
          <a:lstStyle/>
          <a:p>
            <a:pPr marL="0" marR="0">
              <a:buNone/>
              <a:tabLst>
                <a:tab pos="2743200" algn="ctr"/>
                <a:tab pos="5486400" algn="r"/>
              </a:tabLst>
            </a:pPr>
            <a:r>
              <a:rPr lang="en-US" sz="650" dirty="0">
                <a:solidFill>
                  <a:srgbClr val="63666A"/>
                </a:solidFill>
                <a:effectLst/>
                <a:latin typeface="Montserrat Medium" pitchFamily="2" charset="77"/>
                <a:ea typeface="Lora Regular" pitchFamily="2" charset="77"/>
                <a:cs typeface="Times New Roman" panose="02020603050405020304" pitchFamily="18" charset="0"/>
              </a:rPr>
              <a:t>"Wipfli" is the brand name under which Wipfli LLP and Wipfli Advisory LLC and its respective subsidiary entities provide professional services. Wipfli LLP and Wipfli Advisory LLC (and its respective subsidiary entities) practice in an alternative practice structure in accordance with the AICPA Code of Professional Conduct and applicable law, regulations, and professional standards. Wipfli LLP is a licensed independent CPA firm that provides attest services to its clients, and Wipfli Advisory LLC provides tax and business consulting services to its clients. Wipfli Advisory LLC and its subsidiary entities are not licensed CPA firms.</a:t>
            </a:r>
          </a:p>
        </p:txBody>
      </p:sp>
    </p:spTree>
    <p:extLst>
      <p:ext uri="{BB962C8B-B14F-4D97-AF65-F5344CB8AC3E}">
        <p14:creationId xmlns:p14="http://schemas.microsoft.com/office/powerpoint/2010/main" val="2659911041"/>
      </p:ext>
    </p:extLst>
  </p:cSld>
  <p:clrMap bg1="lt1" tx1="dk1" bg2="lt2" tx2="dk2" accent1="accent1" accent2="accent2" accent3="accent3" accent4="accent4" accent5="accent5" accent6="accent6" hlink="hlink" folHlink="folHlink"/>
  <p:sldLayoutIdLst>
    <p:sldLayoutId id="2147484087" r:id="rId1"/>
    <p:sldLayoutId id="2147484130" r:id="rId2"/>
  </p:sldLayoutIdLst>
  <p:hf hdr="0" ftr="0" dt="0"/>
  <p:txStyles>
    <p:titleStyle>
      <a:lvl1pPr algn="l" defTabSz="1005835"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58" indent="-251458" algn="l" defTabSz="1005835" rtl="0" eaLnBrk="1" latinLnBrk="0" hangingPunct="1">
        <a:lnSpc>
          <a:spcPct val="90000"/>
        </a:lnSpc>
        <a:spcBef>
          <a:spcPts val="1100"/>
        </a:spcBef>
        <a:buFont typeface="Arial" panose="020B0604020202020204" pitchFamily="34" charset="0"/>
        <a:buChar char="•"/>
        <a:defRPr sz="3080" b="0" i="0" kern="1200">
          <a:solidFill>
            <a:schemeClr val="tx1"/>
          </a:solidFill>
          <a:latin typeface="Montserrat" pitchFamily="2" charset="77"/>
          <a:ea typeface="+mn-ea"/>
          <a:cs typeface="+mn-cs"/>
        </a:defRPr>
      </a:lvl1pPr>
      <a:lvl2pPr marL="754375" indent="-251458" algn="l" defTabSz="1005835" rtl="0" eaLnBrk="1" latinLnBrk="0" hangingPunct="1">
        <a:lnSpc>
          <a:spcPct val="90000"/>
        </a:lnSpc>
        <a:spcBef>
          <a:spcPts val="550"/>
        </a:spcBef>
        <a:buFont typeface="Arial" panose="020B0604020202020204" pitchFamily="34" charset="0"/>
        <a:buChar char="•"/>
        <a:defRPr sz="2640" b="0" i="0" kern="1200">
          <a:solidFill>
            <a:schemeClr val="tx1"/>
          </a:solidFill>
          <a:latin typeface="Montserrat" pitchFamily="2" charset="77"/>
          <a:ea typeface="+mn-ea"/>
          <a:cs typeface="+mn-cs"/>
        </a:defRPr>
      </a:lvl2pPr>
      <a:lvl3pPr marL="1257292" indent="-251458" algn="l" defTabSz="1005835" rtl="0" eaLnBrk="1" latinLnBrk="0" hangingPunct="1">
        <a:lnSpc>
          <a:spcPct val="90000"/>
        </a:lnSpc>
        <a:spcBef>
          <a:spcPts val="550"/>
        </a:spcBef>
        <a:buFont typeface="Arial" panose="020B0604020202020204" pitchFamily="34" charset="0"/>
        <a:buChar char="•"/>
        <a:defRPr sz="2200" b="0" i="0" kern="1200">
          <a:solidFill>
            <a:schemeClr val="tx1"/>
          </a:solidFill>
          <a:latin typeface="Montserrat" pitchFamily="2" charset="77"/>
          <a:ea typeface="+mn-ea"/>
          <a:cs typeface="+mn-cs"/>
        </a:defRPr>
      </a:lvl3pPr>
      <a:lvl4pPr marL="1760210" indent="-251458" algn="l" defTabSz="1005835" rtl="0" eaLnBrk="1" latinLnBrk="0" hangingPunct="1">
        <a:lnSpc>
          <a:spcPct val="90000"/>
        </a:lnSpc>
        <a:spcBef>
          <a:spcPts val="550"/>
        </a:spcBef>
        <a:buFont typeface="Arial" panose="020B0604020202020204" pitchFamily="34" charset="0"/>
        <a:buChar char="•"/>
        <a:defRPr sz="1980" b="0" i="0" kern="1200">
          <a:solidFill>
            <a:schemeClr val="tx1"/>
          </a:solidFill>
          <a:latin typeface="Montserrat" pitchFamily="2" charset="77"/>
          <a:ea typeface="+mn-ea"/>
          <a:cs typeface="+mn-cs"/>
        </a:defRPr>
      </a:lvl4pPr>
      <a:lvl5pPr marL="2263127" indent="-251458" algn="l" defTabSz="1005835" rtl="0" eaLnBrk="1" latinLnBrk="0" hangingPunct="1">
        <a:lnSpc>
          <a:spcPct val="90000"/>
        </a:lnSpc>
        <a:spcBef>
          <a:spcPts val="550"/>
        </a:spcBef>
        <a:buFont typeface="Arial" panose="020B0604020202020204" pitchFamily="34" charset="0"/>
        <a:buChar char="•"/>
        <a:defRPr sz="1980" b="0" i="0" kern="1200">
          <a:solidFill>
            <a:schemeClr val="tx1"/>
          </a:solidFill>
          <a:latin typeface="Montserrat" pitchFamily="2" charset="77"/>
          <a:ea typeface="+mn-ea"/>
          <a:cs typeface="+mn-cs"/>
        </a:defRPr>
      </a:lvl5pPr>
      <a:lvl6pPr marL="2766042"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60"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876"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794"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35" rtl="0" eaLnBrk="1" latinLnBrk="0" hangingPunct="1">
        <a:defRPr sz="1980" kern="1200">
          <a:solidFill>
            <a:schemeClr val="tx1"/>
          </a:solidFill>
          <a:latin typeface="+mn-lt"/>
          <a:ea typeface="+mn-ea"/>
          <a:cs typeface="+mn-cs"/>
        </a:defRPr>
      </a:lvl1pPr>
      <a:lvl2pPr marL="502917" algn="l" defTabSz="1005835" rtl="0" eaLnBrk="1" latinLnBrk="0" hangingPunct="1">
        <a:defRPr sz="1980" kern="1200">
          <a:solidFill>
            <a:schemeClr val="tx1"/>
          </a:solidFill>
          <a:latin typeface="+mn-lt"/>
          <a:ea typeface="+mn-ea"/>
          <a:cs typeface="+mn-cs"/>
        </a:defRPr>
      </a:lvl2pPr>
      <a:lvl3pPr marL="1005835" algn="l" defTabSz="1005835" rtl="0" eaLnBrk="1" latinLnBrk="0" hangingPunct="1">
        <a:defRPr sz="1980" kern="1200">
          <a:solidFill>
            <a:schemeClr val="tx1"/>
          </a:solidFill>
          <a:latin typeface="+mn-lt"/>
          <a:ea typeface="+mn-ea"/>
          <a:cs typeface="+mn-cs"/>
        </a:defRPr>
      </a:lvl3pPr>
      <a:lvl4pPr marL="1508752" algn="l" defTabSz="1005835" rtl="0" eaLnBrk="1" latinLnBrk="0" hangingPunct="1">
        <a:defRPr sz="1980" kern="1200">
          <a:solidFill>
            <a:schemeClr val="tx1"/>
          </a:solidFill>
          <a:latin typeface="+mn-lt"/>
          <a:ea typeface="+mn-ea"/>
          <a:cs typeface="+mn-cs"/>
        </a:defRPr>
      </a:lvl4pPr>
      <a:lvl5pPr marL="2011667" algn="l" defTabSz="1005835" rtl="0" eaLnBrk="1" latinLnBrk="0" hangingPunct="1">
        <a:defRPr sz="1980" kern="1200">
          <a:solidFill>
            <a:schemeClr val="tx1"/>
          </a:solidFill>
          <a:latin typeface="+mn-lt"/>
          <a:ea typeface="+mn-ea"/>
          <a:cs typeface="+mn-cs"/>
        </a:defRPr>
      </a:lvl5pPr>
      <a:lvl6pPr marL="2514585" algn="l" defTabSz="1005835" rtl="0" eaLnBrk="1" latinLnBrk="0" hangingPunct="1">
        <a:defRPr sz="1980" kern="1200">
          <a:solidFill>
            <a:schemeClr val="tx1"/>
          </a:solidFill>
          <a:latin typeface="+mn-lt"/>
          <a:ea typeface="+mn-ea"/>
          <a:cs typeface="+mn-cs"/>
        </a:defRPr>
      </a:lvl6pPr>
      <a:lvl7pPr marL="3017501" algn="l" defTabSz="1005835" rtl="0" eaLnBrk="1" latinLnBrk="0" hangingPunct="1">
        <a:defRPr sz="1980" kern="1200">
          <a:solidFill>
            <a:schemeClr val="tx1"/>
          </a:solidFill>
          <a:latin typeface="+mn-lt"/>
          <a:ea typeface="+mn-ea"/>
          <a:cs typeface="+mn-cs"/>
        </a:defRPr>
      </a:lvl7pPr>
      <a:lvl8pPr marL="3520417" algn="l" defTabSz="1005835" rtl="0" eaLnBrk="1" latinLnBrk="0" hangingPunct="1">
        <a:defRPr sz="1980" kern="1200">
          <a:solidFill>
            <a:schemeClr val="tx1"/>
          </a:solidFill>
          <a:latin typeface="+mn-lt"/>
          <a:ea typeface="+mn-ea"/>
          <a:cs typeface="+mn-cs"/>
        </a:defRPr>
      </a:lvl8pPr>
      <a:lvl9pPr marL="4023336" algn="l" defTabSz="1005835"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5" userDrawn="1">
          <p15:clr>
            <a:srgbClr val="F26B43"/>
          </p15:clr>
        </p15:guide>
        <p15:guide id="2" pos="4651" userDrawn="1">
          <p15:clr>
            <a:srgbClr val="F26B43"/>
          </p15:clr>
        </p15:guide>
        <p15:guide id="3" orient="horz" pos="528" userDrawn="1">
          <p15:clr>
            <a:srgbClr val="F26B43"/>
          </p15:clr>
        </p15:guide>
        <p15:guide id="4" orient="horz" pos="5928" userDrawn="1">
          <p15:clr>
            <a:srgbClr val="F26B43"/>
          </p15:clr>
        </p15:guide>
        <p15:guide id="6" orient="horz" pos="95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591039"/>
      </p:ext>
    </p:extLst>
  </p:cSld>
  <p:clrMap bg1="lt1" tx1="dk1" bg2="lt2" tx2="dk2" accent1="accent1" accent2="accent2" accent3="accent3" accent4="accent4" accent5="accent5" accent6="accent6" hlink="hlink" folHlink="folHlink"/>
  <p:sldLayoutIdLst>
    <p:sldLayoutId id="2147484132" r:id="rId1"/>
    <p:sldLayoutId id="2147484133" r:id="rId2"/>
  </p:sldLayoutIdLst>
  <p:hf hdr="0" ftr="0" dt="0"/>
  <p:txStyles>
    <p:titleStyle>
      <a:lvl1pPr algn="l" defTabSz="1005835"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58" indent="-251458" algn="l" defTabSz="1005835" rtl="0" eaLnBrk="1" latinLnBrk="0" hangingPunct="1">
        <a:lnSpc>
          <a:spcPct val="90000"/>
        </a:lnSpc>
        <a:spcBef>
          <a:spcPts val="1100"/>
        </a:spcBef>
        <a:buFont typeface="Arial" panose="020B0604020202020204" pitchFamily="34" charset="0"/>
        <a:buChar char="•"/>
        <a:defRPr sz="3080" b="0" i="0" kern="1200">
          <a:solidFill>
            <a:schemeClr val="tx1"/>
          </a:solidFill>
          <a:latin typeface="Montserrat" pitchFamily="2" charset="77"/>
          <a:ea typeface="+mn-ea"/>
          <a:cs typeface="+mn-cs"/>
        </a:defRPr>
      </a:lvl1pPr>
      <a:lvl2pPr marL="754375" indent="-251458" algn="l" defTabSz="1005835" rtl="0" eaLnBrk="1" latinLnBrk="0" hangingPunct="1">
        <a:lnSpc>
          <a:spcPct val="90000"/>
        </a:lnSpc>
        <a:spcBef>
          <a:spcPts val="550"/>
        </a:spcBef>
        <a:buFont typeface="Arial" panose="020B0604020202020204" pitchFamily="34" charset="0"/>
        <a:buChar char="•"/>
        <a:defRPr sz="2640" b="0" i="0" kern="1200">
          <a:solidFill>
            <a:schemeClr val="tx1"/>
          </a:solidFill>
          <a:latin typeface="Montserrat" pitchFamily="2" charset="77"/>
          <a:ea typeface="+mn-ea"/>
          <a:cs typeface="+mn-cs"/>
        </a:defRPr>
      </a:lvl2pPr>
      <a:lvl3pPr marL="1257292" indent="-251458" algn="l" defTabSz="1005835" rtl="0" eaLnBrk="1" latinLnBrk="0" hangingPunct="1">
        <a:lnSpc>
          <a:spcPct val="90000"/>
        </a:lnSpc>
        <a:spcBef>
          <a:spcPts val="550"/>
        </a:spcBef>
        <a:buFont typeface="Arial" panose="020B0604020202020204" pitchFamily="34" charset="0"/>
        <a:buChar char="•"/>
        <a:defRPr sz="2200" b="0" i="0" kern="1200">
          <a:solidFill>
            <a:schemeClr val="tx1"/>
          </a:solidFill>
          <a:latin typeface="Montserrat" pitchFamily="2" charset="77"/>
          <a:ea typeface="+mn-ea"/>
          <a:cs typeface="+mn-cs"/>
        </a:defRPr>
      </a:lvl3pPr>
      <a:lvl4pPr marL="1760210" indent="-251458" algn="l" defTabSz="1005835" rtl="0" eaLnBrk="1" latinLnBrk="0" hangingPunct="1">
        <a:lnSpc>
          <a:spcPct val="90000"/>
        </a:lnSpc>
        <a:spcBef>
          <a:spcPts val="550"/>
        </a:spcBef>
        <a:buFont typeface="Arial" panose="020B0604020202020204" pitchFamily="34" charset="0"/>
        <a:buChar char="•"/>
        <a:defRPr sz="1980" b="0" i="0" kern="1200">
          <a:solidFill>
            <a:schemeClr val="tx1"/>
          </a:solidFill>
          <a:latin typeface="Montserrat" pitchFamily="2" charset="77"/>
          <a:ea typeface="+mn-ea"/>
          <a:cs typeface="+mn-cs"/>
        </a:defRPr>
      </a:lvl4pPr>
      <a:lvl5pPr marL="2263127" indent="-251458" algn="l" defTabSz="1005835" rtl="0" eaLnBrk="1" latinLnBrk="0" hangingPunct="1">
        <a:lnSpc>
          <a:spcPct val="90000"/>
        </a:lnSpc>
        <a:spcBef>
          <a:spcPts val="550"/>
        </a:spcBef>
        <a:buFont typeface="Arial" panose="020B0604020202020204" pitchFamily="34" charset="0"/>
        <a:buChar char="•"/>
        <a:defRPr sz="1980" b="0" i="0" kern="1200">
          <a:solidFill>
            <a:schemeClr val="tx1"/>
          </a:solidFill>
          <a:latin typeface="Montserrat" pitchFamily="2" charset="77"/>
          <a:ea typeface="+mn-ea"/>
          <a:cs typeface="+mn-cs"/>
        </a:defRPr>
      </a:lvl5pPr>
      <a:lvl6pPr marL="2766042"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60"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876"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794" indent="-251458" algn="l" defTabSz="1005835"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35" rtl="0" eaLnBrk="1" latinLnBrk="0" hangingPunct="1">
        <a:defRPr sz="1980" kern="1200">
          <a:solidFill>
            <a:schemeClr val="tx1"/>
          </a:solidFill>
          <a:latin typeface="+mn-lt"/>
          <a:ea typeface="+mn-ea"/>
          <a:cs typeface="+mn-cs"/>
        </a:defRPr>
      </a:lvl1pPr>
      <a:lvl2pPr marL="502917" algn="l" defTabSz="1005835" rtl="0" eaLnBrk="1" latinLnBrk="0" hangingPunct="1">
        <a:defRPr sz="1980" kern="1200">
          <a:solidFill>
            <a:schemeClr val="tx1"/>
          </a:solidFill>
          <a:latin typeface="+mn-lt"/>
          <a:ea typeface="+mn-ea"/>
          <a:cs typeface="+mn-cs"/>
        </a:defRPr>
      </a:lvl2pPr>
      <a:lvl3pPr marL="1005835" algn="l" defTabSz="1005835" rtl="0" eaLnBrk="1" latinLnBrk="0" hangingPunct="1">
        <a:defRPr sz="1980" kern="1200">
          <a:solidFill>
            <a:schemeClr val="tx1"/>
          </a:solidFill>
          <a:latin typeface="+mn-lt"/>
          <a:ea typeface="+mn-ea"/>
          <a:cs typeface="+mn-cs"/>
        </a:defRPr>
      </a:lvl3pPr>
      <a:lvl4pPr marL="1508752" algn="l" defTabSz="1005835" rtl="0" eaLnBrk="1" latinLnBrk="0" hangingPunct="1">
        <a:defRPr sz="1980" kern="1200">
          <a:solidFill>
            <a:schemeClr val="tx1"/>
          </a:solidFill>
          <a:latin typeface="+mn-lt"/>
          <a:ea typeface="+mn-ea"/>
          <a:cs typeface="+mn-cs"/>
        </a:defRPr>
      </a:lvl4pPr>
      <a:lvl5pPr marL="2011667" algn="l" defTabSz="1005835" rtl="0" eaLnBrk="1" latinLnBrk="0" hangingPunct="1">
        <a:defRPr sz="1980" kern="1200">
          <a:solidFill>
            <a:schemeClr val="tx1"/>
          </a:solidFill>
          <a:latin typeface="+mn-lt"/>
          <a:ea typeface="+mn-ea"/>
          <a:cs typeface="+mn-cs"/>
        </a:defRPr>
      </a:lvl5pPr>
      <a:lvl6pPr marL="2514585" algn="l" defTabSz="1005835" rtl="0" eaLnBrk="1" latinLnBrk="0" hangingPunct="1">
        <a:defRPr sz="1980" kern="1200">
          <a:solidFill>
            <a:schemeClr val="tx1"/>
          </a:solidFill>
          <a:latin typeface="+mn-lt"/>
          <a:ea typeface="+mn-ea"/>
          <a:cs typeface="+mn-cs"/>
        </a:defRPr>
      </a:lvl6pPr>
      <a:lvl7pPr marL="3017501" algn="l" defTabSz="1005835" rtl="0" eaLnBrk="1" latinLnBrk="0" hangingPunct="1">
        <a:defRPr sz="1980" kern="1200">
          <a:solidFill>
            <a:schemeClr val="tx1"/>
          </a:solidFill>
          <a:latin typeface="+mn-lt"/>
          <a:ea typeface="+mn-ea"/>
          <a:cs typeface="+mn-cs"/>
        </a:defRPr>
      </a:lvl7pPr>
      <a:lvl8pPr marL="3520417" algn="l" defTabSz="1005835" rtl="0" eaLnBrk="1" latinLnBrk="0" hangingPunct="1">
        <a:defRPr sz="1980" kern="1200">
          <a:solidFill>
            <a:schemeClr val="tx1"/>
          </a:solidFill>
          <a:latin typeface="+mn-lt"/>
          <a:ea typeface="+mn-ea"/>
          <a:cs typeface="+mn-cs"/>
        </a:defRPr>
      </a:lvl8pPr>
      <a:lvl9pPr marL="4023336" algn="l" defTabSz="1005835"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5">
          <p15:clr>
            <a:srgbClr val="F26B43"/>
          </p15:clr>
        </p15:guide>
        <p15:guide id="2" pos="4651">
          <p15:clr>
            <a:srgbClr val="F26B43"/>
          </p15:clr>
        </p15:guide>
        <p15:guide id="3" orient="horz" pos="528">
          <p15:clr>
            <a:srgbClr val="F26B43"/>
          </p15:clr>
        </p15:guide>
        <p15:guide id="4" orient="horz" pos="6072">
          <p15:clr>
            <a:srgbClr val="F26B43"/>
          </p15:clr>
        </p15:guide>
        <p15:guide id="6" orient="horz" pos="95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wipfli.com/services/risk-advisory/technology-ris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3BB69-B1FA-C511-9954-B41660ABA1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AC8419-48BD-E7C8-42AF-6925CB110090}"/>
              </a:ext>
            </a:extLst>
          </p:cNvPr>
          <p:cNvSpPr>
            <a:spLocks noGrp="1"/>
          </p:cNvSpPr>
          <p:nvPr>
            <p:ph type="body" sz="quarter" idx="15"/>
          </p:nvPr>
        </p:nvSpPr>
        <p:spPr/>
        <p:txBody>
          <a:bodyPr/>
          <a:lstStyle/>
          <a:p>
            <a:r>
              <a:rPr lang="en-US" dirty="0"/>
              <a:t>Cybersecurity risk assessment checklist</a:t>
            </a:r>
          </a:p>
        </p:txBody>
      </p:sp>
      <p:sp>
        <p:nvSpPr>
          <p:cNvPr id="15" name="Text Placeholder 14">
            <a:extLst>
              <a:ext uri="{FF2B5EF4-FFF2-40B4-BE49-F238E27FC236}">
                <a16:creationId xmlns:a16="http://schemas.microsoft.com/office/drawing/2014/main" id="{B24E4991-DF64-C598-0E8E-1DA73575E4DC}"/>
              </a:ext>
            </a:extLst>
          </p:cNvPr>
          <p:cNvSpPr>
            <a:spLocks noGrp="1"/>
          </p:cNvSpPr>
          <p:nvPr>
            <p:ph type="body" sz="quarter" idx="14"/>
          </p:nvPr>
        </p:nvSpPr>
        <p:spPr/>
        <p:txBody>
          <a:bodyPr/>
          <a:lstStyle/>
          <a:p>
            <a:r>
              <a:rPr lang="en-US" dirty="0"/>
              <a:t>How to prepare for and conduct a cybersecurity risk assessment</a:t>
            </a:r>
          </a:p>
        </p:txBody>
      </p:sp>
      <p:sp>
        <p:nvSpPr>
          <p:cNvPr id="16" name="Text Placeholder 15">
            <a:extLst>
              <a:ext uri="{FF2B5EF4-FFF2-40B4-BE49-F238E27FC236}">
                <a16:creationId xmlns:a16="http://schemas.microsoft.com/office/drawing/2014/main" id="{5AD30E60-E645-B60A-0CE3-7E26F5CD392E}"/>
              </a:ext>
            </a:extLst>
          </p:cNvPr>
          <p:cNvSpPr>
            <a:spLocks noGrp="1"/>
          </p:cNvSpPr>
          <p:nvPr>
            <p:ph type="body" sz="quarter" idx="43"/>
          </p:nvPr>
        </p:nvSpPr>
        <p:spPr/>
        <p:txBody>
          <a:bodyPr/>
          <a:lstStyle/>
          <a:p>
            <a:pPr marL="0" indent="0">
              <a:buNone/>
            </a:pPr>
            <a:r>
              <a:rPr lang="en-US" dirty="0"/>
              <a:t>A cybersecurity risk assessment helps you manage cyber risks and protect your business. Here’s how to get started conducting and implementing one:</a:t>
            </a:r>
          </a:p>
        </p:txBody>
      </p:sp>
      <p:graphicFrame>
        <p:nvGraphicFramePr>
          <p:cNvPr id="3" name="object 3">
            <a:extLst>
              <a:ext uri="{FF2B5EF4-FFF2-40B4-BE49-F238E27FC236}">
                <a16:creationId xmlns:a16="http://schemas.microsoft.com/office/drawing/2014/main" id="{28A719A3-E399-F8C6-6865-C197E6ABE838}"/>
              </a:ext>
            </a:extLst>
          </p:cNvPr>
          <p:cNvGraphicFramePr>
            <a:graphicFrameLocks noGrp="1"/>
          </p:cNvGraphicFramePr>
          <p:nvPr>
            <p:extLst>
              <p:ext uri="{D42A27DB-BD31-4B8C-83A1-F6EECF244321}">
                <p14:modId xmlns:p14="http://schemas.microsoft.com/office/powerpoint/2010/main" val="2374868875"/>
              </p:ext>
            </p:extLst>
          </p:nvPr>
        </p:nvGraphicFramePr>
        <p:xfrm>
          <a:off x="352217" y="2045509"/>
          <a:ext cx="7001193" cy="6730566"/>
        </p:xfrm>
        <a:graphic>
          <a:graphicData uri="http://schemas.openxmlformats.org/drawingml/2006/table">
            <a:tbl>
              <a:tblPr firstRow="1" bandRow="1"/>
              <a:tblGrid>
                <a:gridCol w="454818">
                  <a:extLst>
                    <a:ext uri="{9D8B030D-6E8A-4147-A177-3AD203B41FA5}">
                      <a16:colId xmlns:a16="http://schemas.microsoft.com/office/drawing/2014/main" val="1687418902"/>
                    </a:ext>
                  </a:extLst>
                </a:gridCol>
                <a:gridCol w="5553869">
                  <a:extLst>
                    <a:ext uri="{9D8B030D-6E8A-4147-A177-3AD203B41FA5}">
                      <a16:colId xmlns:a16="http://schemas.microsoft.com/office/drawing/2014/main" val="2343488513"/>
                    </a:ext>
                  </a:extLst>
                </a:gridCol>
                <a:gridCol w="992506">
                  <a:extLst>
                    <a:ext uri="{9D8B030D-6E8A-4147-A177-3AD203B41FA5}">
                      <a16:colId xmlns:a16="http://schemas.microsoft.com/office/drawing/2014/main" val="20001"/>
                    </a:ext>
                  </a:extLst>
                </a:gridCol>
              </a:tblGrid>
              <a:tr h="543126">
                <a:tc gridSpan="2">
                  <a:txBody>
                    <a:bodyPr/>
                    <a:lstStyle/>
                    <a:p>
                      <a:pPr marL="68580" marR="0" lvl="0" indent="0" algn="l" defTabSz="582927" rtl="0" eaLnBrk="1" fontAlgn="auto" latinLnBrk="0" hangingPunct="1">
                        <a:lnSpc>
                          <a:spcPct val="100000"/>
                        </a:lnSpc>
                        <a:spcBef>
                          <a:spcPts val="560"/>
                        </a:spcBef>
                        <a:spcAft>
                          <a:spcPts val="0"/>
                        </a:spcAft>
                        <a:buClrTx/>
                        <a:buSzTx/>
                        <a:buFontTx/>
                        <a:buNone/>
                        <a:tabLst/>
                        <a:defRPr/>
                      </a:pPr>
                      <a:r>
                        <a:rPr lang="en-US" sz="1100" b="1" kern="1200" dirty="0">
                          <a:solidFill>
                            <a:srgbClr val="FFFFFF"/>
                          </a:solidFill>
                          <a:latin typeface="+mn-lt"/>
                          <a:ea typeface="+mn-ea"/>
                        </a:rPr>
                        <a:t>Action step</a:t>
                      </a:r>
                      <a:endParaRPr lang="en-US" sz="1100" b="1" kern="1200" dirty="0">
                        <a:solidFill>
                          <a:srgbClr val="FFFFFF"/>
                        </a:solidFill>
                        <a:latin typeface="+mn-lt"/>
                        <a:ea typeface="+mn-ea"/>
                        <a:cs typeface="Arial" panose="020B0604020202020204" pitchFamily="34" charset="0"/>
                      </a:endParaRPr>
                    </a:p>
                  </a:txBody>
                  <a:tcPr marL="45720" marR="4572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0050FF"/>
                    </a:solidFill>
                  </a:tcPr>
                </a:tc>
                <a:tc hMerge="1">
                  <a:txBody>
                    <a:bodyPr/>
                    <a:lstStyle/>
                    <a:p>
                      <a:endParaRPr lang="en-US"/>
                    </a:p>
                  </a:txBody>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68580" marR="0" lvl="0" indent="0" algn="l" defTabSz="582927" rtl="0" eaLnBrk="1" fontAlgn="auto" latinLnBrk="0" hangingPunct="1">
                        <a:lnSpc>
                          <a:spcPct val="100000"/>
                        </a:lnSpc>
                        <a:spcBef>
                          <a:spcPts val="560"/>
                        </a:spcBef>
                        <a:spcAft>
                          <a:spcPts val="0"/>
                        </a:spcAft>
                        <a:buClrTx/>
                        <a:buSzTx/>
                        <a:buFontTx/>
                        <a:buNone/>
                        <a:tabLst/>
                        <a:defRPr/>
                      </a:pPr>
                      <a:r>
                        <a:rPr lang="en-US" sz="1100" b="1" kern="1200" dirty="0">
                          <a:solidFill>
                            <a:srgbClr val="FFFFFF"/>
                          </a:solidFill>
                          <a:latin typeface="+mn-lt"/>
                          <a:ea typeface="+mn-ea"/>
                        </a:rPr>
                        <a:t>Status</a:t>
                      </a:r>
                    </a:p>
                  </a:txBody>
                  <a:tcPr marL="45720" marR="4572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0050FF"/>
                    </a:solidFill>
                  </a:tcPr>
                </a:tc>
                <a:extLst>
                  <a:ext uri="{0D108BD9-81ED-4DB2-BD59-A6C34878D82A}">
                    <a16:rowId xmlns:a16="http://schemas.microsoft.com/office/drawing/2014/main" val="10000"/>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b="1" dirty="0">
                          <a:latin typeface="+mn-lt"/>
                          <a:ea typeface="Roboto"/>
                          <a:cs typeface="Roboto"/>
                        </a:rPr>
                        <a:t>1. Find a cybersecurity advisor</a:t>
                      </a: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002"/>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Find a third-party cybersecurity advisor to conduct your assessment, as a comprehensive assessment benefits from external perspective and expertise.</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2841251809"/>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Be sure to choose an advisory firm that knows your industry and its specific cybersecurity risk management requirements, including relevant frameworks like NIST, CMMC or ISO.</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409443997"/>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If you operate in a regulated industry, ensure your advisor also understands all relevant regulatory factors.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23627122"/>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Consider that ideally, a cybersecurity risk assessment is done as part of a broader enterprise risk assessment, as this will help you understand and manage your risks holistically for better outcomes.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886363409"/>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1753593952"/>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b="1" dirty="0">
                          <a:latin typeface="+mn-lt"/>
                          <a:ea typeface="Roboto"/>
                          <a:cs typeface="Roboto"/>
                        </a:rPr>
                        <a:t>2. Prepare for your assessment</a:t>
                      </a:r>
                      <a:endParaRPr lang="en-US" sz="1000" dirty="0">
                        <a:solidFill>
                          <a:prstClr val="black"/>
                        </a:solidFill>
                        <a:latin typeface="+mn-l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512863534"/>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Prepare for your assessment by talking with your advisor about what you’ll need to do and any resources it will require. </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086253399"/>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Confirm the scope of the assessment and the areas of your business it will cover, along with anticipated evidence requests. </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394359482"/>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Be sure that your advisor will be conducting a business impact analysis so you can understand what a cyber disruption in any particular department would mean for your business as a whole.</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739535132"/>
                  </a:ext>
                </a:extLst>
              </a:tr>
              <a:tr h="457200">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Identify the scoring criteria and reporting format, and establish which stakeholders will need to be involved.</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8061987"/>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endParaRPr lang="en-US" sz="500" dirty="0">
                        <a:solidFill>
                          <a:prstClr val="black"/>
                        </a:solidFill>
                        <a:latin typeface="Aptos"/>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1627196122"/>
                  </a:ext>
                </a:extLst>
              </a:tr>
            </a:tbl>
          </a:graphicData>
        </a:graphic>
      </p:graphicFrame>
      <p:sp>
        <p:nvSpPr>
          <p:cNvPr id="6" name="square">
            <a:extLst>
              <a:ext uri="{FF2B5EF4-FFF2-40B4-BE49-F238E27FC236}">
                <a16:creationId xmlns:a16="http://schemas.microsoft.com/office/drawing/2014/main" id="{0DCA1210-E4DE-89E8-5274-52D54490AF76}"/>
              </a:ext>
            </a:extLst>
          </p:cNvPr>
          <p:cNvSpPr/>
          <p:nvPr/>
        </p:nvSpPr>
        <p:spPr>
          <a:xfrm>
            <a:off x="504941" y="2729967"/>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quare">
            <a:extLst>
              <a:ext uri="{FF2B5EF4-FFF2-40B4-BE49-F238E27FC236}">
                <a16:creationId xmlns:a16="http://schemas.microsoft.com/office/drawing/2014/main" id="{B019EC89-E978-4A08-EC7B-700DD9617272}"/>
              </a:ext>
            </a:extLst>
          </p:cNvPr>
          <p:cNvSpPr/>
          <p:nvPr/>
        </p:nvSpPr>
        <p:spPr>
          <a:xfrm>
            <a:off x="504940" y="3771706"/>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quare">
            <a:extLst>
              <a:ext uri="{FF2B5EF4-FFF2-40B4-BE49-F238E27FC236}">
                <a16:creationId xmlns:a16="http://schemas.microsoft.com/office/drawing/2014/main" id="{F59E2FD7-FD42-C07B-0925-BA5DC12851D6}"/>
              </a:ext>
            </a:extLst>
          </p:cNvPr>
          <p:cNvSpPr/>
          <p:nvPr/>
        </p:nvSpPr>
        <p:spPr>
          <a:xfrm>
            <a:off x="504940" y="3237642"/>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quare">
            <a:extLst>
              <a:ext uri="{FF2B5EF4-FFF2-40B4-BE49-F238E27FC236}">
                <a16:creationId xmlns:a16="http://schemas.microsoft.com/office/drawing/2014/main" id="{5F69C467-16A5-B083-A6B2-EC1C441F209A}"/>
              </a:ext>
            </a:extLst>
          </p:cNvPr>
          <p:cNvSpPr/>
          <p:nvPr/>
        </p:nvSpPr>
        <p:spPr>
          <a:xfrm>
            <a:off x="504941" y="431560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quare">
            <a:extLst>
              <a:ext uri="{FF2B5EF4-FFF2-40B4-BE49-F238E27FC236}">
                <a16:creationId xmlns:a16="http://schemas.microsoft.com/office/drawing/2014/main" id="{CC7CEE8E-2D8D-73AF-68B5-C41A3353D898}"/>
              </a:ext>
            </a:extLst>
          </p:cNvPr>
          <p:cNvSpPr/>
          <p:nvPr/>
        </p:nvSpPr>
        <p:spPr>
          <a:xfrm>
            <a:off x="504940" y="488307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quare">
            <a:extLst>
              <a:ext uri="{FF2B5EF4-FFF2-40B4-BE49-F238E27FC236}">
                <a16:creationId xmlns:a16="http://schemas.microsoft.com/office/drawing/2014/main" id="{AED9E68D-8331-E5C8-CDC1-FCB75F5CD58F}"/>
              </a:ext>
            </a:extLst>
          </p:cNvPr>
          <p:cNvSpPr/>
          <p:nvPr/>
        </p:nvSpPr>
        <p:spPr>
          <a:xfrm>
            <a:off x="504939" y="5909396"/>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checkmark">
            <a:extLst>
              <a:ext uri="{FF2B5EF4-FFF2-40B4-BE49-F238E27FC236}">
                <a16:creationId xmlns:a16="http://schemas.microsoft.com/office/drawing/2014/main" id="{B749DB91-C4E0-B633-0D2A-59C57139C04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2548" y="2368505"/>
            <a:ext cx="228600" cy="228600"/>
          </a:xfrm>
          <a:prstGeom prst="rect">
            <a:avLst/>
          </a:prstGeom>
        </p:spPr>
      </p:pic>
      <p:sp>
        <p:nvSpPr>
          <p:cNvPr id="23" name="square">
            <a:extLst>
              <a:ext uri="{FF2B5EF4-FFF2-40B4-BE49-F238E27FC236}">
                <a16:creationId xmlns:a16="http://schemas.microsoft.com/office/drawing/2014/main" id="{6DC48E20-6D71-84B7-3EBC-BF8FCD33A877}"/>
              </a:ext>
            </a:extLst>
          </p:cNvPr>
          <p:cNvSpPr/>
          <p:nvPr/>
        </p:nvSpPr>
        <p:spPr>
          <a:xfrm>
            <a:off x="-826018" y="2385034"/>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5B97AF9D-B202-0B85-868E-E8F4C1B44AB7}"/>
              </a:ext>
            </a:extLst>
          </p:cNvPr>
          <p:cNvSpPr txBox="1"/>
          <p:nvPr/>
        </p:nvSpPr>
        <p:spPr>
          <a:xfrm>
            <a:off x="-1398808" y="2626601"/>
            <a:ext cx="1341120" cy="646331"/>
          </a:xfrm>
          <a:prstGeom prst="rect">
            <a:avLst/>
          </a:prstGeom>
          <a:noFill/>
        </p:spPr>
        <p:txBody>
          <a:bodyPr wrap="square" rtlCol="0">
            <a:spAutoFit/>
          </a:bodyPr>
          <a:lstStyle/>
          <a:p>
            <a:pPr algn="ctr"/>
            <a:r>
              <a:rPr lang="en-US" sz="1200" dirty="0">
                <a:latin typeface="Lora" pitchFamily="2" charset="77"/>
              </a:rPr>
              <a:t>Optional checkmark element</a:t>
            </a:r>
          </a:p>
        </p:txBody>
      </p:sp>
      <p:sp>
        <p:nvSpPr>
          <p:cNvPr id="7" name="square">
            <a:extLst>
              <a:ext uri="{FF2B5EF4-FFF2-40B4-BE49-F238E27FC236}">
                <a16:creationId xmlns:a16="http://schemas.microsoft.com/office/drawing/2014/main" id="{0EBF452E-6239-7D13-E56D-23F5D8F9B201}"/>
              </a:ext>
            </a:extLst>
          </p:cNvPr>
          <p:cNvSpPr/>
          <p:nvPr/>
        </p:nvSpPr>
        <p:spPr>
          <a:xfrm>
            <a:off x="504376" y="7972403"/>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quare">
            <a:extLst>
              <a:ext uri="{FF2B5EF4-FFF2-40B4-BE49-F238E27FC236}">
                <a16:creationId xmlns:a16="http://schemas.microsoft.com/office/drawing/2014/main" id="{062282B9-6FA7-CD4C-A236-0F1942170F51}"/>
              </a:ext>
            </a:extLst>
          </p:cNvPr>
          <p:cNvSpPr/>
          <p:nvPr/>
        </p:nvSpPr>
        <p:spPr>
          <a:xfrm>
            <a:off x="504377" y="7406782"/>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quare">
            <a:extLst>
              <a:ext uri="{FF2B5EF4-FFF2-40B4-BE49-F238E27FC236}">
                <a16:creationId xmlns:a16="http://schemas.microsoft.com/office/drawing/2014/main" id="{67999AB2-4584-04C1-1DBC-3811404B8E41}"/>
              </a:ext>
            </a:extLst>
          </p:cNvPr>
          <p:cNvSpPr/>
          <p:nvPr/>
        </p:nvSpPr>
        <p:spPr>
          <a:xfrm>
            <a:off x="504377" y="638677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quare">
            <a:extLst>
              <a:ext uri="{FF2B5EF4-FFF2-40B4-BE49-F238E27FC236}">
                <a16:creationId xmlns:a16="http://schemas.microsoft.com/office/drawing/2014/main" id="{F582FB87-7781-5BDB-535A-EB47CDC7D25D}"/>
              </a:ext>
            </a:extLst>
          </p:cNvPr>
          <p:cNvSpPr/>
          <p:nvPr/>
        </p:nvSpPr>
        <p:spPr>
          <a:xfrm>
            <a:off x="504377" y="685989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0582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97DA5-315A-6EB8-CCED-99107B9823F5}"/>
            </a:ext>
          </a:extLst>
        </p:cNvPr>
        <p:cNvGrpSpPr/>
        <p:nvPr/>
      </p:nvGrpSpPr>
      <p:grpSpPr>
        <a:xfrm>
          <a:off x="0" y="0"/>
          <a:ext cx="0" cy="0"/>
          <a:chOff x="0" y="0"/>
          <a:chExt cx="0" cy="0"/>
        </a:xfrm>
      </p:grpSpPr>
      <p:graphicFrame>
        <p:nvGraphicFramePr>
          <p:cNvPr id="3" name="object 3">
            <a:extLst>
              <a:ext uri="{FF2B5EF4-FFF2-40B4-BE49-F238E27FC236}">
                <a16:creationId xmlns:a16="http://schemas.microsoft.com/office/drawing/2014/main" id="{CF754E64-8F95-D07D-4F72-DA5CFD389182}"/>
              </a:ext>
            </a:extLst>
          </p:cNvPr>
          <p:cNvGraphicFramePr>
            <a:graphicFrameLocks noGrp="1"/>
          </p:cNvGraphicFramePr>
          <p:nvPr>
            <p:extLst>
              <p:ext uri="{D42A27DB-BD31-4B8C-83A1-F6EECF244321}">
                <p14:modId xmlns:p14="http://schemas.microsoft.com/office/powerpoint/2010/main" val="4093652015"/>
              </p:ext>
            </p:extLst>
          </p:nvPr>
        </p:nvGraphicFramePr>
        <p:xfrm>
          <a:off x="382270" y="484933"/>
          <a:ext cx="7001193" cy="7614486"/>
        </p:xfrm>
        <a:graphic>
          <a:graphicData uri="http://schemas.openxmlformats.org/drawingml/2006/table">
            <a:tbl>
              <a:tblPr firstRow="1" bandRow="1"/>
              <a:tblGrid>
                <a:gridCol w="454818">
                  <a:extLst>
                    <a:ext uri="{9D8B030D-6E8A-4147-A177-3AD203B41FA5}">
                      <a16:colId xmlns:a16="http://schemas.microsoft.com/office/drawing/2014/main" val="1687418902"/>
                    </a:ext>
                  </a:extLst>
                </a:gridCol>
                <a:gridCol w="5553869">
                  <a:extLst>
                    <a:ext uri="{9D8B030D-6E8A-4147-A177-3AD203B41FA5}">
                      <a16:colId xmlns:a16="http://schemas.microsoft.com/office/drawing/2014/main" val="2343488513"/>
                    </a:ext>
                  </a:extLst>
                </a:gridCol>
                <a:gridCol w="992506">
                  <a:extLst>
                    <a:ext uri="{9D8B030D-6E8A-4147-A177-3AD203B41FA5}">
                      <a16:colId xmlns:a16="http://schemas.microsoft.com/office/drawing/2014/main" val="20001"/>
                    </a:ext>
                  </a:extLst>
                </a:gridCol>
              </a:tblGrid>
              <a:tr h="543126">
                <a:tc gridSpan="2">
                  <a:txBody>
                    <a:bodyPr/>
                    <a:lstStyle/>
                    <a:p>
                      <a:pPr marL="68580" marR="0" lvl="0" indent="0" algn="l" defTabSz="582927" rtl="0" eaLnBrk="1" fontAlgn="auto" latinLnBrk="0" hangingPunct="1">
                        <a:lnSpc>
                          <a:spcPct val="100000"/>
                        </a:lnSpc>
                        <a:spcBef>
                          <a:spcPts val="560"/>
                        </a:spcBef>
                        <a:spcAft>
                          <a:spcPts val="0"/>
                        </a:spcAft>
                        <a:buClrTx/>
                        <a:buSzTx/>
                        <a:buFontTx/>
                        <a:buNone/>
                        <a:tabLst/>
                        <a:defRPr/>
                      </a:pPr>
                      <a:r>
                        <a:rPr lang="en-US" sz="1100" b="1" kern="1200" dirty="0">
                          <a:solidFill>
                            <a:srgbClr val="FFFFFF"/>
                          </a:solidFill>
                          <a:latin typeface="+mn-lt"/>
                          <a:ea typeface="+mn-ea"/>
                        </a:rPr>
                        <a:t>Action step</a:t>
                      </a:r>
                      <a:endParaRPr lang="en-US" sz="1100" b="1" kern="1200" dirty="0">
                        <a:solidFill>
                          <a:srgbClr val="FFFFFF"/>
                        </a:solidFill>
                        <a:latin typeface="+mn-lt"/>
                        <a:ea typeface="+mn-ea"/>
                        <a:cs typeface="Arial" panose="020B0604020202020204" pitchFamily="34" charset="0"/>
                      </a:endParaRPr>
                    </a:p>
                  </a:txBody>
                  <a:tcPr marL="45720" marR="4572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0050FF"/>
                    </a:solidFill>
                  </a:tcPr>
                </a:tc>
                <a:tc hMerge="1">
                  <a:txBody>
                    <a:bodyPr/>
                    <a:lstStyle/>
                    <a:p>
                      <a:endParaRPr lang="en-US"/>
                    </a:p>
                  </a:txBody>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68580" marR="0" lvl="0" indent="0" algn="l" defTabSz="582927" rtl="0" eaLnBrk="1" fontAlgn="auto" latinLnBrk="0" hangingPunct="1">
                        <a:lnSpc>
                          <a:spcPct val="100000"/>
                        </a:lnSpc>
                        <a:spcBef>
                          <a:spcPts val="560"/>
                        </a:spcBef>
                        <a:spcAft>
                          <a:spcPts val="0"/>
                        </a:spcAft>
                        <a:buClrTx/>
                        <a:buSzTx/>
                        <a:buFontTx/>
                        <a:buNone/>
                        <a:tabLst/>
                        <a:defRPr/>
                      </a:pPr>
                      <a:r>
                        <a:rPr lang="en-US" sz="1100" b="1" kern="1200" dirty="0">
                          <a:solidFill>
                            <a:srgbClr val="FFFFFF"/>
                          </a:solidFill>
                          <a:latin typeface="+mn-lt"/>
                          <a:ea typeface="+mn-ea"/>
                        </a:rPr>
                        <a:t>Status</a:t>
                      </a:r>
                    </a:p>
                  </a:txBody>
                  <a:tcPr marL="45720" marR="4572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0050FF"/>
                    </a:solidFill>
                  </a:tcPr>
                </a:tc>
                <a:extLst>
                  <a:ext uri="{0D108BD9-81ED-4DB2-BD59-A6C34878D82A}">
                    <a16:rowId xmlns:a16="http://schemas.microsoft.com/office/drawing/2014/main" val="10000"/>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b="1" dirty="0">
                          <a:ea typeface="Roboto"/>
                          <a:cs typeface="Roboto"/>
                          <a:sym typeface="Roboto"/>
                        </a:rPr>
                        <a:t>3. Conduct the assessment</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00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ea typeface="Roboto"/>
                          <a:cs typeface="Roboto"/>
                          <a:sym typeface="Roboto"/>
                        </a:rPr>
                        <a:t>Collaborate with your cybersecurity advisor to conduct the assessment.</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2841251809"/>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ea typeface="Roboto"/>
                          <a:cs typeface="Roboto"/>
                          <a:sym typeface="Roboto"/>
                        </a:rPr>
                        <a:t>Do an inventory of your systems and data.</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409443997"/>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ea typeface="Roboto"/>
                          <a:cs typeface="Roboto"/>
                          <a:sym typeface="Roboto"/>
                        </a:rPr>
                        <a:t>Identify threats and vulnerabilities and evaluate threat likelihood and impact, scoring from low to moderate to high.</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2362712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ea typeface="Roboto"/>
                          <a:cs typeface="Roboto"/>
                          <a:sym typeface="Roboto"/>
                        </a:rPr>
                        <a:t>Use the assessment data to calculate your business’s inherent risk, which is risk level prior to implementing new security controls.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886363409"/>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175359395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b="1" dirty="0">
                          <a:solidFill>
                            <a:prstClr val="black"/>
                          </a:solidFill>
                          <a:latin typeface="+mn-lt"/>
                        </a:rPr>
                        <a:t>4. Analyze what you’ve learned</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512863534"/>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Review what you’ve learned from the risk assessment to understand your control maturity, control effectiveness and risk mitigation. </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086253399"/>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Prioritize threats or risks based on your likelihood and impact scoring, focusing on risks that score as high-likelihood, high-impact or both.</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39435948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Clarify your expected residual risk, or overall risk level after implementing or maintaining effective controls.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73953513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endParaRPr lang="en-US" sz="1000" dirty="0">
                        <a:solidFill>
                          <a:prstClr val="black"/>
                        </a:solidFill>
                        <a:latin typeface="+mn-l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108061987"/>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b="1" dirty="0">
                          <a:solidFill>
                            <a:prstClr val="black"/>
                          </a:solidFill>
                          <a:latin typeface="+mn-lt"/>
                        </a:rPr>
                        <a:t>5. Communicate findings and develop a roadmap</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627196122"/>
                  </a:ext>
                </a:extLst>
              </a:tr>
              <a:tr h="349247">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lvl="0">
                        <a:spcAft>
                          <a:spcPts val="600"/>
                        </a:spcAft>
                        <a:defRPr/>
                      </a:pPr>
                      <a:r>
                        <a:rPr lang="en-US" sz="1000" dirty="0">
                          <a:solidFill>
                            <a:prstClr val="black"/>
                          </a:solidFill>
                          <a:latin typeface="+mn-lt"/>
                        </a:rPr>
                        <a:t>Develop an executive report, heat map, business area narratives, risk register and roadmap with prioritized risk responses.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020633261"/>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lvl="0">
                        <a:spcAft>
                          <a:spcPts val="600"/>
                        </a:spcAft>
                      </a:pPr>
                      <a:r>
                        <a:rPr lang="en-US" sz="1000" dirty="0">
                          <a:solidFill>
                            <a:prstClr val="black"/>
                          </a:solidFill>
                          <a:latin typeface="+mn-lt"/>
                        </a:rPr>
                        <a:t>Go over this report with your leadership team and your board to get approval to move forward with implementation.</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459582208"/>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endParaRPr lang="en-US" sz="1000" b="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3645005303"/>
                  </a:ext>
                </a:extLst>
              </a:tr>
            </a:tbl>
          </a:graphicData>
        </a:graphic>
      </p:graphicFrame>
      <p:sp>
        <p:nvSpPr>
          <p:cNvPr id="6" name="square">
            <a:extLst>
              <a:ext uri="{FF2B5EF4-FFF2-40B4-BE49-F238E27FC236}">
                <a16:creationId xmlns:a16="http://schemas.microsoft.com/office/drawing/2014/main" id="{9288AECD-CFCE-145C-DB14-CB01284CB2E7}"/>
              </a:ext>
            </a:extLst>
          </p:cNvPr>
          <p:cNvSpPr/>
          <p:nvPr/>
        </p:nvSpPr>
        <p:spPr>
          <a:xfrm>
            <a:off x="504939" y="1132815"/>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quare">
            <a:extLst>
              <a:ext uri="{FF2B5EF4-FFF2-40B4-BE49-F238E27FC236}">
                <a16:creationId xmlns:a16="http://schemas.microsoft.com/office/drawing/2014/main" id="{7681F4D9-3EDA-035B-69B5-3184EB228979}"/>
              </a:ext>
            </a:extLst>
          </p:cNvPr>
          <p:cNvSpPr/>
          <p:nvPr/>
        </p:nvSpPr>
        <p:spPr>
          <a:xfrm>
            <a:off x="504939" y="206809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quare">
            <a:extLst>
              <a:ext uri="{FF2B5EF4-FFF2-40B4-BE49-F238E27FC236}">
                <a16:creationId xmlns:a16="http://schemas.microsoft.com/office/drawing/2014/main" id="{BF8804C6-D0F7-0F75-1FFA-EDBE6E7A35AF}"/>
              </a:ext>
            </a:extLst>
          </p:cNvPr>
          <p:cNvSpPr/>
          <p:nvPr/>
        </p:nvSpPr>
        <p:spPr>
          <a:xfrm>
            <a:off x="504939" y="1645617"/>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quare">
            <a:extLst>
              <a:ext uri="{FF2B5EF4-FFF2-40B4-BE49-F238E27FC236}">
                <a16:creationId xmlns:a16="http://schemas.microsoft.com/office/drawing/2014/main" id="{33AEFA3F-33EB-44A8-B700-34BFE97DF6AF}"/>
              </a:ext>
            </a:extLst>
          </p:cNvPr>
          <p:cNvSpPr/>
          <p:nvPr/>
        </p:nvSpPr>
        <p:spPr>
          <a:xfrm>
            <a:off x="504938" y="2567932"/>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quare">
            <a:extLst>
              <a:ext uri="{FF2B5EF4-FFF2-40B4-BE49-F238E27FC236}">
                <a16:creationId xmlns:a16="http://schemas.microsoft.com/office/drawing/2014/main" id="{DE66812B-5A30-433B-1B2B-864CBD79D487}"/>
              </a:ext>
            </a:extLst>
          </p:cNvPr>
          <p:cNvSpPr/>
          <p:nvPr/>
        </p:nvSpPr>
        <p:spPr>
          <a:xfrm>
            <a:off x="504938" y="3044143"/>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checkmark">
            <a:extLst>
              <a:ext uri="{FF2B5EF4-FFF2-40B4-BE49-F238E27FC236}">
                <a16:creationId xmlns:a16="http://schemas.microsoft.com/office/drawing/2014/main" id="{39AE5C07-1CB4-2F2E-B04D-8862D9D781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2548" y="2368505"/>
            <a:ext cx="228600" cy="228600"/>
          </a:xfrm>
          <a:prstGeom prst="rect">
            <a:avLst/>
          </a:prstGeom>
        </p:spPr>
      </p:pic>
      <p:sp>
        <p:nvSpPr>
          <p:cNvPr id="23" name="square">
            <a:extLst>
              <a:ext uri="{FF2B5EF4-FFF2-40B4-BE49-F238E27FC236}">
                <a16:creationId xmlns:a16="http://schemas.microsoft.com/office/drawing/2014/main" id="{61451A3C-D144-85A4-ECA7-A2F33778871E}"/>
              </a:ext>
            </a:extLst>
          </p:cNvPr>
          <p:cNvSpPr/>
          <p:nvPr/>
        </p:nvSpPr>
        <p:spPr>
          <a:xfrm>
            <a:off x="-826018" y="2385034"/>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3FB3514-1093-5632-4041-BDE51CBD6AEB}"/>
              </a:ext>
            </a:extLst>
          </p:cNvPr>
          <p:cNvSpPr txBox="1"/>
          <p:nvPr/>
        </p:nvSpPr>
        <p:spPr>
          <a:xfrm>
            <a:off x="-1398808" y="2626601"/>
            <a:ext cx="1341120" cy="646331"/>
          </a:xfrm>
          <a:prstGeom prst="rect">
            <a:avLst/>
          </a:prstGeom>
          <a:noFill/>
        </p:spPr>
        <p:txBody>
          <a:bodyPr wrap="square" rtlCol="0">
            <a:spAutoFit/>
          </a:bodyPr>
          <a:lstStyle/>
          <a:p>
            <a:pPr algn="ctr"/>
            <a:r>
              <a:rPr lang="en-US" sz="1200" dirty="0">
                <a:latin typeface="Lora" pitchFamily="2" charset="77"/>
              </a:rPr>
              <a:t>Optional checkmark element</a:t>
            </a:r>
          </a:p>
        </p:txBody>
      </p:sp>
      <p:sp>
        <p:nvSpPr>
          <p:cNvPr id="18" name="square">
            <a:extLst>
              <a:ext uri="{FF2B5EF4-FFF2-40B4-BE49-F238E27FC236}">
                <a16:creationId xmlns:a16="http://schemas.microsoft.com/office/drawing/2014/main" id="{86E1B483-B05E-AEC6-BC55-CBACE970E9FE}"/>
              </a:ext>
            </a:extLst>
          </p:cNvPr>
          <p:cNvSpPr/>
          <p:nvPr/>
        </p:nvSpPr>
        <p:spPr>
          <a:xfrm>
            <a:off x="504147" y="683304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quare">
            <a:extLst>
              <a:ext uri="{FF2B5EF4-FFF2-40B4-BE49-F238E27FC236}">
                <a16:creationId xmlns:a16="http://schemas.microsoft.com/office/drawing/2014/main" id="{1A96824B-1D5B-9B5F-C535-F1ABF92B299C}"/>
              </a:ext>
            </a:extLst>
          </p:cNvPr>
          <p:cNvSpPr/>
          <p:nvPr/>
        </p:nvSpPr>
        <p:spPr>
          <a:xfrm>
            <a:off x="504148" y="6340509"/>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quare">
            <a:extLst>
              <a:ext uri="{FF2B5EF4-FFF2-40B4-BE49-F238E27FC236}">
                <a16:creationId xmlns:a16="http://schemas.microsoft.com/office/drawing/2014/main" id="{E925F705-8141-440A-1AE6-2CE544943C38}"/>
              </a:ext>
            </a:extLst>
          </p:cNvPr>
          <p:cNvSpPr/>
          <p:nvPr/>
        </p:nvSpPr>
        <p:spPr>
          <a:xfrm>
            <a:off x="504148" y="5416994"/>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quare">
            <a:extLst>
              <a:ext uri="{FF2B5EF4-FFF2-40B4-BE49-F238E27FC236}">
                <a16:creationId xmlns:a16="http://schemas.microsoft.com/office/drawing/2014/main" id="{0202DDF8-6F9C-2B52-2610-9785FBC9131F}"/>
              </a:ext>
            </a:extLst>
          </p:cNvPr>
          <p:cNvSpPr/>
          <p:nvPr/>
        </p:nvSpPr>
        <p:spPr>
          <a:xfrm>
            <a:off x="504148" y="4940783"/>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quare">
            <a:extLst>
              <a:ext uri="{FF2B5EF4-FFF2-40B4-BE49-F238E27FC236}">
                <a16:creationId xmlns:a16="http://schemas.microsoft.com/office/drawing/2014/main" id="{4E09EDD7-361C-8CFB-98F5-15F3C68635FD}"/>
              </a:ext>
            </a:extLst>
          </p:cNvPr>
          <p:cNvSpPr/>
          <p:nvPr/>
        </p:nvSpPr>
        <p:spPr>
          <a:xfrm>
            <a:off x="509451" y="4442405"/>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quare">
            <a:extLst>
              <a:ext uri="{FF2B5EF4-FFF2-40B4-BE49-F238E27FC236}">
                <a16:creationId xmlns:a16="http://schemas.microsoft.com/office/drawing/2014/main" id="{B40BB93F-85C6-E7C2-74AB-C6D9A0E3EAC2}"/>
              </a:ext>
            </a:extLst>
          </p:cNvPr>
          <p:cNvSpPr/>
          <p:nvPr/>
        </p:nvSpPr>
        <p:spPr>
          <a:xfrm>
            <a:off x="504148" y="3966194"/>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quare">
            <a:extLst>
              <a:ext uri="{FF2B5EF4-FFF2-40B4-BE49-F238E27FC236}">
                <a16:creationId xmlns:a16="http://schemas.microsoft.com/office/drawing/2014/main" id="{EC7B7444-67CD-9083-0635-91969870395E}"/>
              </a:ext>
            </a:extLst>
          </p:cNvPr>
          <p:cNvSpPr/>
          <p:nvPr/>
        </p:nvSpPr>
        <p:spPr>
          <a:xfrm>
            <a:off x="504147" y="7304514"/>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0062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01982-27AB-B090-1B86-A2FEED926C0F}"/>
            </a:ext>
          </a:extLst>
        </p:cNvPr>
        <p:cNvGrpSpPr/>
        <p:nvPr/>
      </p:nvGrpSpPr>
      <p:grpSpPr>
        <a:xfrm>
          <a:off x="0" y="0"/>
          <a:ext cx="0" cy="0"/>
          <a:chOff x="0" y="0"/>
          <a:chExt cx="0" cy="0"/>
        </a:xfrm>
      </p:grpSpPr>
      <p:graphicFrame>
        <p:nvGraphicFramePr>
          <p:cNvPr id="3" name="object 3">
            <a:extLst>
              <a:ext uri="{FF2B5EF4-FFF2-40B4-BE49-F238E27FC236}">
                <a16:creationId xmlns:a16="http://schemas.microsoft.com/office/drawing/2014/main" id="{8FA4ACB2-C000-8287-5E5E-0D9843DA8B9C}"/>
              </a:ext>
            </a:extLst>
          </p:cNvPr>
          <p:cNvGraphicFramePr>
            <a:graphicFrameLocks noGrp="1"/>
          </p:cNvGraphicFramePr>
          <p:nvPr>
            <p:extLst>
              <p:ext uri="{D42A27DB-BD31-4B8C-83A1-F6EECF244321}">
                <p14:modId xmlns:p14="http://schemas.microsoft.com/office/powerpoint/2010/main" val="264821042"/>
              </p:ext>
            </p:extLst>
          </p:nvPr>
        </p:nvGraphicFramePr>
        <p:xfrm>
          <a:off x="382270" y="484933"/>
          <a:ext cx="7001193" cy="5358966"/>
        </p:xfrm>
        <a:graphic>
          <a:graphicData uri="http://schemas.openxmlformats.org/drawingml/2006/table">
            <a:tbl>
              <a:tblPr firstRow="1" bandRow="1"/>
              <a:tblGrid>
                <a:gridCol w="454818">
                  <a:extLst>
                    <a:ext uri="{9D8B030D-6E8A-4147-A177-3AD203B41FA5}">
                      <a16:colId xmlns:a16="http://schemas.microsoft.com/office/drawing/2014/main" val="1687418902"/>
                    </a:ext>
                  </a:extLst>
                </a:gridCol>
                <a:gridCol w="5553869">
                  <a:extLst>
                    <a:ext uri="{9D8B030D-6E8A-4147-A177-3AD203B41FA5}">
                      <a16:colId xmlns:a16="http://schemas.microsoft.com/office/drawing/2014/main" val="2343488513"/>
                    </a:ext>
                  </a:extLst>
                </a:gridCol>
                <a:gridCol w="992506">
                  <a:extLst>
                    <a:ext uri="{9D8B030D-6E8A-4147-A177-3AD203B41FA5}">
                      <a16:colId xmlns:a16="http://schemas.microsoft.com/office/drawing/2014/main" val="20001"/>
                    </a:ext>
                  </a:extLst>
                </a:gridCol>
              </a:tblGrid>
              <a:tr h="543126">
                <a:tc gridSpan="2">
                  <a:txBody>
                    <a:bodyPr/>
                    <a:lstStyle/>
                    <a:p>
                      <a:pPr marL="68580" marR="0" lvl="0" indent="0" algn="l" defTabSz="582927" rtl="0" eaLnBrk="1" fontAlgn="auto" latinLnBrk="0" hangingPunct="1">
                        <a:lnSpc>
                          <a:spcPct val="100000"/>
                        </a:lnSpc>
                        <a:spcBef>
                          <a:spcPts val="560"/>
                        </a:spcBef>
                        <a:spcAft>
                          <a:spcPts val="0"/>
                        </a:spcAft>
                        <a:buClrTx/>
                        <a:buSzTx/>
                        <a:buFontTx/>
                        <a:buNone/>
                        <a:tabLst/>
                        <a:defRPr/>
                      </a:pPr>
                      <a:r>
                        <a:rPr lang="en-US" sz="1100" b="1" kern="1200" dirty="0">
                          <a:solidFill>
                            <a:srgbClr val="FFFFFF"/>
                          </a:solidFill>
                          <a:latin typeface="+mn-lt"/>
                          <a:ea typeface="+mn-ea"/>
                        </a:rPr>
                        <a:t>Action step</a:t>
                      </a:r>
                      <a:endParaRPr lang="en-US" sz="1100" b="1" kern="1200" dirty="0">
                        <a:solidFill>
                          <a:srgbClr val="FFFFFF"/>
                        </a:solidFill>
                        <a:latin typeface="+mn-lt"/>
                        <a:ea typeface="+mn-ea"/>
                        <a:cs typeface="Arial" panose="020B0604020202020204" pitchFamily="34" charset="0"/>
                      </a:endParaRPr>
                    </a:p>
                  </a:txBody>
                  <a:tcPr marL="45720" marR="4572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0050FF"/>
                    </a:solidFill>
                  </a:tcPr>
                </a:tc>
                <a:tc hMerge="1">
                  <a:txBody>
                    <a:bodyPr/>
                    <a:lstStyle/>
                    <a:p>
                      <a:endParaRPr lang="en-US"/>
                    </a:p>
                  </a:txBody>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68580" marR="0" lvl="0" indent="0" algn="l" defTabSz="582927" rtl="0" eaLnBrk="1" fontAlgn="auto" latinLnBrk="0" hangingPunct="1">
                        <a:lnSpc>
                          <a:spcPct val="100000"/>
                        </a:lnSpc>
                        <a:spcBef>
                          <a:spcPts val="560"/>
                        </a:spcBef>
                        <a:spcAft>
                          <a:spcPts val="0"/>
                        </a:spcAft>
                        <a:buClrTx/>
                        <a:buSzTx/>
                        <a:buFontTx/>
                        <a:buNone/>
                        <a:tabLst/>
                        <a:defRPr/>
                      </a:pPr>
                      <a:r>
                        <a:rPr lang="en-US" sz="1100" b="1" kern="1200" dirty="0">
                          <a:solidFill>
                            <a:srgbClr val="FFFFFF"/>
                          </a:solidFill>
                          <a:latin typeface="+mn-lt"/>
                          <a:ea typeface="+mn-ea"/>
                        </a:rPr>
                        <a:t>Status</a:t>
                      </a:r>
                    </a:p>
                  </a:txBody>
                  <a:tcPr marL="45720" marR="4572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rgbClr val="0050FF"/>
                    </a:solidFill>
                  </a:tcPr>
                </a:tc>
                <a:extLst>
                  <a:ext uri="{0D108BD9-81ED-4DB2-BD59-A6C34878D82A}">
                    <a16:rowId xmlns:a16="http://schemas.microsoft.com/office/drawing/2014/main" val="10000"/>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b="1" dirty="0">
                          <a:latin typeface="+mn-lt"/>
                          <a:ea typeface="Roboto"/>
                          <a:cs typeface="Roboto"/>
                          <a:sym typeface="Roboto"/>
                        </a:rPr>
                        <a:t>6. Implement your roadmap</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00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Based on your assessment and roadmap, take action to manage your cybersecurity risks.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2841251809"/>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Implement new controls or processes as needed.</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409443997"/>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Test your new controls to assess their effectiveness.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02362712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a:defRPr/>
                      </a:pPr>
                      <a:r>
                        <a:rPr lang="en-US" sz="1000" dirty="0">
                          <a:latin typeface="+mn-lt"/>
                          <a:ea typeface="Roboto"/>
                          <a:cs typeface="Roboto"/>
                          <a:sym typeface="Roboto"/>
                        </a:rPr>
                        <a:t>Conduct initial training sessions to help your team adapt to new security changes.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886363409"/>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a:defRPr/>
                      </a:pPr>
                      <a:endParaRPr lang="en-US" sz="1000" dirty="0">
                        <a:latin typeface="+mn-lt"/>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175359395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b="1" dirty="0">
                          <a:solidFill>
                            <a:prstClr val="black"/>
                          </a:solidFill>
                          <a:latin typeface="+mn-lt"/>
                        </a:rPr>
                        <a:t>7. Maintain ongoing monitoring with regular reassessments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lvl1pPr marL="0" algn="l" defTabSz="1005835" rtl="0" eaLnBrk="1" latinLnBrk="0" hangingPunct="1">
                        <a:defRPr sz="1980" kern="1200">
                          <a:solidFill>
                            <a:schemeClr val="tx1"/>
                          </a:solidFill>
                          <a:latin typeface="Montserrat"/>
                        </a:defRPr>
                      </a:lvl1pPr>
                      <a:lvl2pPr marL="502917" algn="l" defTabSz="1005835" rtl="0" eaLnBrk="1" latinLnBrk="0" hangingPunct="1">
                        <a:defRPr sz="1980" kern="1200">
                          <a:solidFill>
                            <a:schemeClr val="tx1"/>
                          </a:solidFill>
                          <a:latin typeface="Montserrat"/>
                        </a:defRPr>
                      </a:lvl2pPr>
                      <a:lvl3pPr marL="1005835" algn="l" defTabSz="1005835" rtl="0" eaLnBrk="1" latinLnBrk="0" hangingPunct="1">
                        <a:defRPr sz="1980" kern="1200">
                          <a:solidFill>
                            <a:schemeClr val="tx1"/>
                          </a:solidFill>
                          <a:latin typeface="Montserrat"/>
                        </a:defRPr>
                      </a:lvl3pPr>
                      <a:lvl4pPr marL="1508752" algn="l" defTabSz="1005835" rtl="0" eaLnBrk="1" latinLnBrk="0" hangingPunct="1">
                        <a:defRPr sz="1980" kern="1200">
                          <a:solidFill>
                            <a:schemeClr val="tx1"/>
                          </a:solidFill>
                          <a:latin typeface="Montserrat"/>
                        </a:defRPr>
                      </a:lvl4pPr>
                      <a:lvl5pPr marL="2011667" algn="l" defTabSz="1005835" rtl="0" eaLnBrk="1" latinLnBrk="0" hangingPunct="1">
                        <a:defRPr sz="1980" kern="1200">
                          <a:solidFill>
                            <a:schemeClr val="tx1"/>
                          </a:solidFill>
                          <a:latin typeface="Montserrat"/>
                        </a:defRPr>
                      </a:lvl5pPr>
                      <a:lvl6pPr marL="2514585" algn="l" defTabSz="1005835" rtl="0" eaLnBrk="1" latinLnBrk="0" hangingPunct="1">
                        <a:defRPr sz="1980" kern="1200">
                          <a:solidFill>
                            <a:schemeClr val="tx1"/>
                          </a:solidFill>
                          <a:latin typeface="Montserrat"/>
                        </a:defRPr>
                      </a:lvl6pPr>
                      <a:lvl7pPr marL="3017501" algn="l" defTabSz="1005835" rtl="0" eaLnBrk="1" latinLnBrk="0" hangingPunct="1">
                        <a:defRPr sz="1980" kern="1200">
                          <a:solidFill>
                            <a:schemeClr val="tx1"/>
                          </a:solidFill>
                          <a:latin typeface="Montserrat"/>
                        </a:defRPr>
                      </a:lvl7pPr>
                      <a:lvl8pPr marL="3520417" algn="l" defTabSz="1005835" rtl="0" eaLnBrk="1" latinLnBrk="0" hangingPunct="1">
                        <a:defRPr sz="1980" kern="1200">
                          <a:solidFill>
                            <a:schemeClr val="tx1"/>
                          </a:solidFill>
                          <a:latin typeface="Montserrat"/>
                        </a:defRPr>
                      </a:lvl8pPr>
                      <a:lvl9pPr marL="4023336" algn="l" defTabSz="1005835" rtl="0" eaLnBrk="1" latinLnBrk="0" hangingPunct="1">
                        <a:defRPr sz="1980" kern="1200">
                          <a:solidFill>
                            <a:schemeClr val="tx1"/>
                          </a:solidFill>
                          <a:latin typeface="Montserrat"/>
                        </a:defRPr>
                      </a:lvl9p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512863534"/>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Treat assessing and managing cyber risk as an ongoing process by doing testing, tracking metrics, conducting ongoing training, evaluating new threats and monitoring your overall risk levels.</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3086253399"/>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r>
                        <a:rPr lang="en-US" sz="1000" dirty="0">
                          <a:solidFill>
                            <a:prstClr val="black"/>
                          </a:solidFill>
                          <a:latin typeface="+mn-lt"/>
                        </a:rPr>
                        <a:t>Conduct regular reassessments to learn how the risk environment is changing and how to adapt.</a:t>
                      </a: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3">
                        <a:alpha val="25000"/>
                      </a:schemeClr>
                    </a:solidFill>
                  </a:tcPr>
                </a:tc>
                <a:extLst>
                  <a:ext uri="{0D108BD9-81ED-4DB2-BD59-A6C34878D82A}">
                    <a16:rowId xmlns:a16="http://schemas.microsoft.com/office/drawing/2014/main" val="1394359482"/>
                  </a:ext>
                </a:extLst>
              </a:tr>
              <a:tr h="457200">
                <a:tc>
                  <a:txBody>
                    <a:bodyPr/>
                    <a:lstStyle/>
                    <a:p>
                      <a:pPr>
                        <a:defRPr/>
                      </a:pPr>
                      <a:endParaRPr lang="en-US" sz="1000" dirty="0">
                        <a:ea typeface="Roboto"/>
                        <a:cs typeface="Roboto"/>
                        <a:sym typeface="Roboto"/>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0" marR="0" lvl="0" indent="0" algn="l" defTabSz="1005835" rtl="0" eaLnBrk="1" fontAlgn="auto" latinLnBrk="0" hangingPunct="1">
                        <a:lnSpc>
                          <a:spcPct val="100000"/>
                        </a:lnSpc>
                        <a:spcBef>
                          <a:spcPts val="0"/>
                        </a:spcBef>
                        <a:spcAft>
                          <a:spcPts val="0"/>
                        </a:spcAft>
                        <a:buClrTx/>
                        <a:buSzTx/>
                        <a:buFontTx/>
                        <a:buNone/>
                        <a:tabLst/>
                        <a:defRPr/>
                      </a:pPr>
                      <a:endParaRPr lang="en-US" sz="1000" dirty="0">
                        <a:solidFill>
                          <a:prstClr val="black"/>
                        </a:solidFill>
                        <a:latin typeface="+mn-l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tc>
                  <a:txBody>
                    <a:bodyPr/>
                    <a:lstStyle/>
                    <a:p>
                      <a:pPr marL="50800" marR="187960" lvl="0" indent="0" algn="l" defTabSz="582927" rtl="0" eaLnBrk="1" fontAlgn="auto" latinLnBrk="0" hangingPunct="1">
                        <a:lnSpc>
                          <a:spcPts val="1140"/>
                        </a:lnSpc>
                        <a:spcBef>
                          <a:spcPts val="35"/>
                        </a:spcBef>
                        <a:spcAft>
                          <a:spcPts val="0"/>
                        </a:spcAft>
                        <a:buClrTx/>
                        <a:buSzTx/>
                        <a:buFontTx/>
                        <a:buNone/>
                        <a:tabLst/>
                        <a:defRPr/>
                      </a:pPr>
                      <a:endParaRPr lang="en-US" sz="1000" kern="1200" noProof="0" dirty="0">
                        <a:solidFill>
                          <a:schemeClr val="tx1"/>
                        </a:solidFill>
                        <a:latin typeface="+mn-lt"/>
                        <a:ea typeface="+mn-ea"/>
                        <a:cs typeface="Montserrat"/>
                      </a:endParaRPr>
                    </a:p>
                  </a:txBody>
                  <a:tcPr marL="45720" marR="45720" marT="91440" marB="91440" anchor="ctr">
                    <a:lnL w="6350" cap="flat" cmpd="sng" algn="ctr">
                      <a:solidFill>
                        <a:sysClr val="window" lastClr="FFFFFF">
                          <a:lumMod val="75000"/>
                        </a:sysClr>
                      </a:solidFill>
                      <a:prstDash val="solid"/>
                      <a:round/>
                      <a:headEnd type="none" w="med" len="med"/>
                      <a:tailEnd type="none" w="med" len="med"/>
                    </a:lnL>
                    <a:lnR w="6350" cap="flat" cmpd="sng" algn="ctr">
                      <a:solidFill>
                        <a:sysClr val="window" lastClr="FFFFFF">
                          <a:lumMod val="75000"/>
                        </a:sysClr>
                      </a:solidFill>
                      <a:prstDash val="solid"/>
                      <a:round/>
                      <a:headEnd type="none" w="med" len="med"/>
                      <a:tailEnd type="none" w="med" len="med"/>
                    </a:lnR>
                    <a:lnT w="6350" cap="flat" cmpd="sng" algn="ctr">
                      <a:solidFill>
                        <a:sysClr val="window" lastClr="FFFFFF">
                          <a:lumMod val="75000"/>
                        </a:sysClr>
                      </a:solidFill>
                      <a:prstDash val="solid"/>
                      <a:round/>
                      <a:headEnd type="none" w="med" len="med"/>
                      <a:tailEnd type="none" w="med" len="med"/>
                    </a:lnT>
                    <a:lnB w="635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2">
                        <a:alpha val="25000"/>
                      </a:schemeClr>
                    </a:solidFill>
                  </a:tcPr>
                </a:tc>
                <a:extLst>
                  <a:ext uri="{0D108BD9-81ED-4DB2-BD59-A6C34878D82A}">
                    <a16:rowId xmlns:a16="http://schemas.microsoft.com/office/drawing/2014/main" val="1739535132"/>
                  </a:ext>
                </a:extLst>
              </a:tr>
            </a:tbl>
          </a:graphicData>
        </a:graphic>
      </p:graphicFrame>
      <p:sp>
        <p:nvSpPr>
          <p:cNvPr id="6" name="square">
            <a:extLst>
              <a:ext uri="{FF2B5EF4-FFF2-40B4-BE49-F238E27FC236}">
                <a16:creationId xmlns:a16="http://schemas.microsoft.com/office/drawing/2014/main" id="{D1D2C91F-C3D5-17EB-99C1-B3B8FF7FB1D6}"/>
              </a:ext>
            </a:extLst>
          </p:cNvPr>
          <p:cNvSpPr/>
          <p:nvPr/>
        </p:nvSpPr>
        <p:spPr>
          <a:xfrm>
            <a:off x="504939" y="1143430"/>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quare">
            <a:extLst>
              <a:ext uri="{FF2B5EF4-FFF2-40B4-BE49-F238E27FC236}">
                <a16:creationId xmlns:a16="http://schemas.microsoft.com/office/drawing/2014/main" id="{D68EC81B-F2EE-DBBF-1C40-312F872F87C9}"/>
              </a:ext>
            </a:extLst>
          </p:cNvPr>
          <p:cNvSpPr/>
          <p:nvPr/>
        </p:nvSpPr>
        <p:spPr>
          <a:xfrm>
            <a:off x="504939" y="2102188"/>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quare">
            <a:extLst>
              <a:ext uri="{FF2B5EF4-FFF2-40B4-BE49-F238E27FC236}">
                <a16:creationId xmlns:a16="http://schemas.microsoft.com/office/drawing/2014/main" id="{0CF14619-A45A-2D6B-5B60-C9F42B5CA778}"/>
              </a:ext>
            </a:extLst>
          </p:cNvPr>
          <p:cNvSpPr/>
          <p:nvPr/>
        </p:nvSpPr>
        <p:spPr>
          <a:xfrm>
            <a:off x="504939" y="1635917"/>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quare">
            <a:extLst>
              <a:ext uri="{FF2B5EF4-FFF2-40B4-BE49-F238E27FC236}">
                <a16:creationId xmlns:a16="http://schemas.microsoft.com/office/drawing/2014/main" id="{E8D4D3BC-674D-C51A-A248-E8C6743BF2ED}"/>
              </a:ext>
            </a:extLst>
          </p:cNvPr>
          <p:cNvSpPr/>
          <p:nvPr/>
        </p:nvSpPr>
        <p:spPr>
          <a:xfrm>
            <a:off x="504939" y="2533347"/>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quare">
            <a:extLst>
              <a:ext uri="{FF2B5EF4-FFF2-40B4-BE49-F238E27FC236}">
                <a16:creationId xmlns:a16="http://schemas.microsoft.com/office/drawing/2014/main" id="{7F2E2377-4BE9-4447-20A5-BC2ADE08D747}"/>
              </a:ext>
            </a:extLst>
          </p:cNvPr>
          <p:cNvSpPr/>
          <p:nvPr/>
        </p:nvSpPr>
        <p:spPr>
          <a:xfrm>
            <a:off x="504938" y="3021592"/>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quare">
            <a:extLst>
              <a:ext uri="{FF2B5EF4-FFF2-40B4-BE49-F238E27FC236}">
                <a16:creationId xmlns:a16="http://schemas.microsoft.com/office/drawing/2014/main" id="{55095846-AEDD-5116-68A2-AF3C31BE1888}"/>
              </a:ext>
            </a:extLst>
          </p:cNvPr>
          <p:cNvSpPr/>
          <p:nvPr/>
        </p:nvSpPr>
        <p:spPr>
          <a:xfrm>
            <a:off x="504938" y="3928971"/>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checkmark">
            <a:extLst>
              <a:ext uri="{FF2B5EF4-FFF2-40B4-BE49-F238E27FC236}">
                <a16:creationId xmlns:a16="http://schemas.microsoft.com/office/drawing/2014/main" id="{95599BB2-377D-4D52-FD09-D2A2A62BE3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2548" y="2368505"/>
            <a:ext cx="228600" cy="228600"/>
          </a:xfrm>
          <a:prstGeom prst="rect">
            <a:avLst/>
          </a:prstGeom>
        </p:spPr>
      </p:pic>
      <p:sp>
        <p:nvSpPr>
          <p:cNvPr id="23" name="square">
            <a:extLst>
              <a:ext uri="{FF2B5EF4-FFF2-40B4-BE49-F238E27FC236}">
                <a16:creationId xmlns:a16="http://schemas.microsoft.com/office/drawing/2014/main" id="{800121FB-3995-D5BA-541F-494FEAA26E60}"/>
              </a:ext>
            </a:extLst>
          </p:cNvPr>
          <p:cNvSpPr/>
          <p:nvPr/>
        </p:nvSpPr>
        <p:spPr>
          <a:xfrm>
            <a:off x="-826018" y="2385034"/>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A7DEFF8-C94D-232C-835D-245C91F98546}"/>
              </a:ext>
            </a:extLst>
          </p:cNvPr>
          <p:cNvSpPr txBox="1"/>
          <p:nvPr/>
        </p:nvSpPr>
        <p:spPr>
          <a:xfrm>
            <a:off x="-1398808" y="2626601"/>
            <a:ext cx="1341120" cy="646331"/>
          </a:xfrm>
          <a:prstGeom prst="rect">
            <a:avLst/>
          </a:prstGeom>
          <a:noFill/>
        </p:spPr>
        <p:txBody>
          <a:bodyPr wrap="square" rtlCol="0">
            <a:spAutoFit/>
          </a:bodyPr>
          <a:lstStyle/>
          <a:p>
            <a:pPr algn="ctr"/>
            <a:r>
              <a:rPr lang="en-US" sz="1200" dirty="0">
                <a:latin typeface="Lora" pitchFamily="2" charset="77"/>
              </a:rPr>
              <a:t>Optional checkmark element</a:t>
            </a:r>
          </a:p>
        </p:txBody>
      </p:sp>
      <p:sp>
        <p:nvSpPr>
          <p:cNvPr id="4" name="TextBox 3">
            <a:extLst>
              <a:ext uri="{FF2B5EF4-FFF2-40B4-BE49-F238E27FC236}">
                <a16:creationId xmlns:a16="http://schemas.microsoft.com/office/drawing/2014/main" id="{D7A0B4C8-4388-8CD3-5998-B3F5F4F4DB5F}"/>
              </a:ext>
            </a:extLst>
          </p:cNvPr>
          <p:cNvSpPr txBox="1"/>
          <p:nvPr/>
        </p:nvSpPr>
        <p:spPr>
          <a:xfrm>
            <a:off x="412322" y="6187260"/>
            <a:ext cx="6941088" cy="1138773"/>
          </a:xfrm>
          <a:prstGeom prst="rect">
            <a:avLst/>
          </a:prstGeom>
          <a:noFill/>
        </p:spPr>
        <p:txBody>
          <a:bodyPr wrap="square" lIns="0" rtlCol="0">
            <a:spAutoFit/>
          </a:bodyPr>
          <a:lstStyle/>
          <a:p>
            <a:r>
              <a:rPr lang="en-US" sz="1200" b="1" dirty="0">
                <a:solidFill>
                  <a:schemeClr val="tx2"/>
                </a:solidFill>
              </a:rPr>
              <a:t>How Wipfli can help</a:t>
            </a:r>
            <a:endParaRPr lang="en-US" sz="1200" dirty="0">
              <a:solidFill>
                <a:schemeClr val="tx2"/>
              </a:solidFill>
            </a:endParaRPr>
          </a:p>
          <a:p>
            <a:pPr>
              <a:spcBef>
                <a:spcPts val="600"/>
              </a:spcBef>
            </a:pPr>
            <a:r>
              <a:rPr lang="en-US" sz="1100" dirty="0"/>
              <a:t>We conduct cyber risk assessments for businesses to help you understand and manage your cybersecurity risks. Let’s talk about how we can make your organization safer and stronger.</a:t>
            </a:r>
          </a:p>
          <a:p>
            <a:pPr>
              <a:spcBef>
                <a:spcPts val="600"/>
              </a:spcBef>
            </a:pPr>
            <a:r>
              <a:rPr lang="en-US" sz="1200" b="1" dirty="0">
                <a:hlinkClick r:id="rId4"/>
              </a:rPr>
              <a:t>Contact us to learn more.</a:t>
            </a:r>
            <a:endParaRPr lang="en-US" sz="1200" dirty="0"/>
          </a:p>
          <a:p>
            <a:endParaRPr lang="en-US" sz="1200" dirty="0"/>
          </a:p>
        </p:txBody>
      </p:sp>
      <p:sp>
        <p:nvSpPr>
          <p:cNvPr id="7" name="square">
            <a:extLst>
              <a:ext uri="{FF2B5EF4-FFF2-40B4-BE49-F238E27FC236}">
                <a16:creationId xmlns:a16="http://schemas.microsoft.com/office/drawing/2014/main" id="{A506EA8D-57F5-0DDB-6CBC-4E59B6C91246}"/>
              </a:ext>
            </a:extLst>
          </p:cNvPr>
          <p:cNvSpPr/>
          <p:nvPr/>
        </p:nvSpPr>
        <p:spPr>
          <a:xfrm>
            <a:off x="504937" y="4480975"/>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quare">
            <a:extLst>
              <a:ext uri="{FF2B5EF4-FFF2-40B4-BE49-F238E27FC236}">
                <a16:creationId xmlns:a16="http://schemas.microsoft.com/office/drawing/2014/main" id="{F0B7092D-E1BB-7D7F-0DF2-9CBB01F428F1}"/>
              </a:ext>
            </a:extLst>
          </p:cNvPr>
          <p:cNvSpPr/>
          <p:nvPr/>
        </p:nvSpPr>
        <p:spPr>
          <a:xfrm>
            <a:off x="504937" y="5045017"/>
            <a:ext cx="195541" cy="19554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5686216"/>
      </p:ext>
    </p:extLst>
  </p:cSld>
  <p:clrMapOvr>
    <a:masterClrMapping/>
  </p:clrMapOvr>
</p:sld>
</file>

<file path=ppt/theme/theme1.xml><?xml version="1.0" encoding="utf-8"?>
<a:theme xmlns:a="http://schemas.openxmlformats.org/drawingml/2006/main" name="Open | Breakers | Close">
  <a:themeElements>
    <a:clrScheme name="Wipfli 2025 theme">
      <a:dk1>
        <a:srgbClr val="000000"/>
      </a:dk1>
      <a:lt1>
        <a:srgbClr val="FFFFFF"/>
      </a:lt1>
      <a:dk2>
        <a:srgbClr val="0050FF"/>
      </a:dk2>
      <a:lt2>
        <a:srgbClr val="FFFFFF"/>
      </a:lt2>
      <a:accent1>
        <a:srgbClr val="0050FF"/>
      </a:accent1>
      <a:accent2>
        <a:srgbClr val="4D73F7"/>
      </a:accent2>
      <a:accent3>
        <a:srgbClr val="D0D3D3"/>
      </a:accent3>
      <a:accent4>
        <a:srgbClr val="00287F"/>
      </a:accent4>
      <a:accent5>
        <a:srgbClr val="7897F8"/>
      </a:accent5>
      <a:accent6>
        <a:srgbClr val="AAC9E8"/>
      </a:accent6>
      <a:hlink>
        <a:srgbClr val="0050FF"/>
      </a:hlink>
      <a:folHlink>
        <a:srgbClr val="000000"/>
      </a:folHlink>
    </a:clrScheme>
    <a:fontScheme name="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tent Slides with Disclosure">
  <a:themeElements>
    <a:clrScheme name="Wipfli 2025 theme">
      <a:dk1>
        <a:srgbClr val="000000"/>
      </a:dk1>
      <a:lt1>
        <a:srgbClr val="FFFFFF"/>
      </a:lt1>
      <a:dk2>
        <a:srgbClr val="0050FF"/>
      </a:dk2>
      <a:lt2>
        <a:srgbClr val="FFFFFF"/>
      </a:lt2>
      <a:accent1>
        <a:srgbClr val="0050FF"/>
      </a:accent1>
      <a:accent2>
        <a:srgbClr val="4D73F7"/>
      </a:accent2>
      <a:accent3>
        <a:srgbClr val="D0D3D3"/>
      </a:accent3>
      <a:accent4>
        <a:srgbClr val="00287F"/>
      </a:accent4>
      <a:accent5>
        <a:srgbClr val="7897F8"/>
      </a:accent5>
      <a:accent6>
        <a:srgbClr val="AAC9E8"/>
      </a:accent6>
      <a:hlink>
        <a:srgbClr val="0050FF"/>
      </a:hlink>
      <a:folHlink>
        <a:srgbClr val="000000"/>
      </a:folHlink>
    </a:clrScheme>
    <a:fontScheme name="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ntent Slides No Disclosure">
  <a:themeElements>
    <a:clrScheme name="Wipfli 2025 theme">
      <a:dk1>
        <a:srgbClr val="000000"/>
      </a:dk1>
      <a:lt1>
        <a:srgbClr val="FFFFFF"/>
      </a:lt1>
      <a:dk2>
        <a:srgbClr val="0050FF"/>
      </a:dk2>
      <a:lt2>
        <a:srgbClr val="FFFFFF"/>
      </a:lt2>
      <a:accent1>
        <a:srgbClr val="0050FF"/>
      </a:accent1>
      <a:accent2>
        <a:srgbClr val="4D73F7"/>
      </a:accent2>
      <a:accent3>
        <a:srgbClr val="D0D3D3"/>
      </a:accent3>
      <a:accent4>
        <a:srgbClr val="00287F"/>
      </a:accent4>
      <a:accent5>
        <a:srgbClr val="7897F8"/>
      </a:accent5>
      <a:accent6>
        <a:srgbClr val="AAC9E8"/>
      </a:accent6>
      <a:hlink>
        <a:srgbClr val="0050FF"/>
      </a:hlink>
      <a:folHlink>
        <a:srgbClr val="000000"/>
      </a:folHlink>
    </a:clrScheme>
    <a:fontScheme name="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E0374A3D6A1643B220C1252692CAF1" ma:contentTypeVersion="14" ma:contentTypeDescription="Create a new document." ma:contentTypeScope="" ma:versionID="cfcc8a0f87e203108e5289c9e4d53e3b">
  <xsd:schema xmlns:xsd="http://www.w3.org/2001/XMLSchema" xmlns:xs="http://www.w3.org/2001/XMLSchema" xmlns:p="http://schemas.microsoft.com/office/2006/metadata/properties" xmlns:ns2="2c74b78c-be37-4a77-9b87-1092d276d474" xmlns:ns3="1c86601e-dc00-44cc-a356-710f4d2a0433" targetNamespace="http://schemas.microsoft.com/office/2006/metadata/properties" ma:root="true" ma:fieldsID="ede2f03c6438ff8ccda1eaf78019b95b" ns2:_="" ns3:_="">
    <xsd:import namespace="2c74b78c-be37-4a77-9b87-1092d276d474"/>
    <xsd:import namespace="1c86601e-dc00-44cc-a356-710f4d2a04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4b78c-be37-4a77-9b87-1092d276d4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3d0fbb4-476f-43c0-99a9-8f868cf5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c86601e-dc00-44cc-a356-710f4d2a04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ccbc445-e4a6-435b-b85b-fa8d4cf20601}" ma:internalName="TaxCatchAll" ma:showField="CatchAllData" ma:web="1c86601e-dc00-44cc-a356-710f4d2a04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74b78c-be37-4a77-9b87-1092d276d474">
      <Terms xmlns="http://schemas.microsoft.com/office/infopath/2007/PartnerControls"/>
    </lcf76f155ced4ddcb4097134ff3c332f>
    <TaxCatchAll xmlns="1c86601e-dc00-44cc-a356-710f4d2a04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BA60F0-B6A9-481E-8C11-038DC239CB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4b78c-be37-4a77-9b87-1092d276d474"/>
    <ds:schemaRef ds:uri="1c86601e-dc00-44cc-a356-710f4d2a04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EC3AFC-7A14-41DE-97FB-E5C5928AA689}">
  <ds:schemaRefs>
    <ds:schemaRef ds:uri="7c1cc1c2-bcd0-4652-9742-12dfc517d09e"/>
    <ds:schemaRef ds:uri="9f005189-efe5-4347-abf9-c4687e70b0d1"/>
    <ds:schemaRef ds:uri="e2252082-5e99-4904-81c1-af74fd5c039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2c74b78c-be37-4a77-9b87-1092d276d474"/>
    <ds:schemaRef ds:uri="1c86601e-dc00-44cc-a356-710f4d2a0433"/>
  </ds:schemaRefs>
</ds:datastoreItem>
</file>

<file path=customXml/itemProps3.xml><?xml version="1.0" encoding="utf-8"?>
<ds:datastoreItem xmlns:ds="http://schemas.openxmlformats.org/officeDocument/2006/customXml" ds:itemID="{32B63636-EA7B-4F2D-B528-DC525817F8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22802</TotalTime>
  <Words>595</Words>
  <Application>Microsoft Office PowerPoint</Application>
  <PresentationFormat>Custom</PresentationFormat>
  <Paragraphs>48</Paragraphs>
  <Slides>3</Slides>
  <Notes>3</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vt:i4>
      </vt:variant>
    </vt:vector>
  </HeadingPairs>
  <TitlesOfParts>
    <vt:vector size="16" baseType="lpstr">
      <vt:lpstr>Anton</vt:lpstr>
      <vt:lpstr>Aptos</vt:lpstr>
      <vt:lpstr>Arial</vt:lpstr>
      <vt:lpstr>Lora</vt:lpstr>
      <vt:lpstr>Lora Medium</vt:lpstr>
      <vt:lpstr>Lora SemiBold</vt:lpstr>
      <vt:lpstr>Montserrat</vt:lpstr>
      <vt:lpstr>Montserrat Medium</vt:lpstr>
      <vt:lpstr>Roboto</vt:lpstr>
      <vt:lpstr>Wingdings</vt:lpstr>
      <vt:lpstr>Open | Breakers | Close</vt:lpstr>
      <vt:lpstr>Content Slides with Disclosure</vt:lpstr>
      <vt:lpstr>1_Content Slides No Disclosure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Shriprada Bhat</cp:lastModifiedBy>
  <cp:revision>219</cp:revision>
  <cp:lastPrinted>1601-01-01T00:00:00Z</cp:lastPrinted>
  <dcterms:created xsi:type="dcterms:W3CDTF">2024-11-13T21:49:26Z</dcterms:created>
  <dcterms:modified xsi:type="dcterms:W3CDTF">2026-08-21T10:57:26Z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0x01010070E0374A3D6A1643B220C1252692CAF1</vt:lpwstr>
  </property>
</Properties>
</file>